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6858000" cy="9906000" type="A4"/>
  <p:notesSz cx="7104063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10487A"/>
    <a:srgbClr val="072754"/>
    <a:srgbClr val="686F78"/>
    <a:srgbClr val="1E4A99"/>
    <a:srgbClr val="4F9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7" autoAdjust="0"/>
    <p:restoredTop sz="96187" autoAdjust="0"/>
  </p:normalViewPr>
  <p:slideViewPr>
    <p:cSldViewPr>
      <p:cViewPr>
        <p:scale>
          <a:sx n="125" d="100"/>
          <a:sy n="125" d="100"/>
        </p:scale>
        <p:origin x="1068" y="-13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6" y="6"/>
            <a:ext cx="3078427" cy="511731"/>
          </a:xfrm>
          <a:prstGeom prst="rect">
            <a:avLst/>
          </a:prstGeom>
        </p:spPr>
        <p:txBody>
          <a:bodyPr vert="horz" lIns="99308" tIns="49655" rIns="99308" bIns="49655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4008" y="6"/>
            <a:ext cx="3078427" cy="511731"/>
          </a:xfrm>
          <a:prstGeom prst="rect">
            <a:avLst/>
          </a:prstGeom>
        </p:spPr>
        <p:txBody>
          <a:bodyPr vert="horz" lIns="99308" tIns="49655" rIns="99308" bIns="49655" rtlCol="0"/>
          <a:lstStyle>
            <a:lvl1pPr algn="r">
              <a:defRPr sz="1300"/>
            </a:lvl1pPr>
          </a:lstStyle>
          <a:p>
            <a:fld id="{796E6F72-C9FB-487F-AF95-BF3F21F758AA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24088" y="768350"/>
            <a:ext cx="265588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308" tIns="49655" rIns="99308" bIns="49655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407" y="4861455"/>
            <a:ext cx="5683250" cy="4605576"/>
          </a:xfrm>
          <a:prstGeom prst="rect">
            <a:avLst/>
          </a:prstGeom>
        </p:spPr>
        <p:txBody>
          <a:bodyPr vert="horz" lIns="99308" tIns="49655" rIns="99308" bIns="4965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6" y="9721117"/>
            <a:ext cx="3078427" cy="511731"/>
          </a:xfrm>
          <a:prstGeom prst="rect">
            <a:avLst/>
          </a:prstGeom>
        </p:spPr>
        <p:txBody>
          <a:bodyPr vert="horz" lIns="99308" tIns="49655" rIns="99308" bIns="49655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4008" y="9721117"/>
            <a:ext cx="3078427" cy="511731"/>
          </a:xfrm>
          <a:prstGeom prst="rect">
            <a:avLst/>
          </a:prstGeom>
        </p:spPr>
        <p:txBody>
          <a:bodyPr vert="horz" lIns="99308" tIns="49655" rIns="99308" bIns="49655" rtlCol="0" anchor="b"/>
          <a:lstStyle>
            <a:lvl1pPr algn="r">
              <a:defRPr sz="1300"/>
            </a:lvl1pPr>
          </a:lstStyle>
          <a:p>
            <a:fld id="{F0E34120-7786-4081-B834-69F6A3E1214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14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24088" y="768350"/>
            <a:ext cx="2655887" cy="38354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5EE95-BBF8-44D3-8B44-543E23D3D861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549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B271B-F511-4198-AC10-8BD5A9C094FF}" type="datetimeFigureOut">
              <a:rPr lang="es-ES" smtClean="0"/>
              <a:pPr/>
              <a:t>03/10/2025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0A937-BC58-4281-9D4C-DF48CC8BD7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Rectángulo redondeado 411"/>
          <p:cNvSpPr/>
          <p:nvPr/>
        </p:nvSpPr>
        <p:spPr>
          <a:xfrm>
            <a:off x="2304229" y="873597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3" name="Rectángulo redondeado 412"/>
          <p:cNvSpPr/>
          <p:nvPr/>
        </p:nvSpPr>
        <p:spPr>
          <a:xfrm>
            <a:off x="2679696" y="873597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4" name="Rectángulo redondeado 413"/>
          <p:cNvSpPr/>
          <p:nvPr/>
        </p:nvSpPr>
        <p:spPr>
          <a:xfrm>
            <a:off x="2304229" y="900391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5" name="Rectángulo redondeado 414"/>
          <p:cNvSpPr/>
          <p:nvPr/>
        </p:nvSpPr>
        <p:spPr>
          <a:xfrm>
            <a:off x="2675571" y="900391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6" name="Rectángulo redondeado 415"/>
          <p:cNvSpPr/>
          <p:nvPr/>
        </p:nvSpPr>
        <p:spPr>
          <a:xfrm>
            <a:off x="2304631" y="819850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7" name="Rectángulo redondeado 416"/>
          <p:cNvSpPr/>
          <p:nvPr/>
        </p:nvSpPr>
        <p:spPr>
          <a:xfrm>
            <a:off x="2680098" y="819850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8" name="Rectángulo redondeado 417"/>
          <p:cNvSpPr/>
          <p:nvPr/>
        </p:nvSpPr>
        <p:spPr>
          <a:xfrm>
            <a:off x="2304631" y="846644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9" name="Rectángulo redondeado 418"/>
          <p:cNvSpPr/>
          <p:nvPr/>
        </p:nvSpPr>
        <p:spPr>
          <a:xfrm>
            <a:off x="2675973" y="846644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8" name="Rectángulo redondeado 407"/>
          <p:cNvSpPr/>
          <p:nvPr/>
        </p:nvSpPr>
        <p:spPr>
          <a:xfrm>
            <a:off x="2304229" y="6439440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9" name="Rectángulo redondeado 408"/>
          <p:cNvSpPr/>
          <p:nvPr/>
        </p:nvSpPr>
        <p:spPr>
          <a:xfrm>
            <a:off x="2679696" y="6439440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0" name="Rectángulo redondeado 399"/>
          <p:cNvSpPr/>
          <p:nvPr/>
        </p:nvSpPr>
        <p:spPr>
          <a:xfrm>
            <a:off x="2304495" y="5899372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1" name="Rectángulo redondeado 400"/>
          <p:cNvSpPr/>
          <p:nvPr/>
        </p:nvSpPr>
        <p:spPr>
          <a:xfrm>
            <a:off x="2679962" y="5899372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2" name="Rectángulo redondeado 401"/>
          <p:cNvSpPr/>
          <p:nvPr/>
        </p:nvSpPr>
        <p:spPr>
          <a:xfrm>
            <a:off x="2304495" y="6167312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3" name="Rectángulo redondeado 402"/>
          <p:cNvSpPr/>
          <p:nvPr/>
        </p:nvSpPr>
        <p:spPr>
          <a:xfrm>
            <a:off x="2675837" y="6167312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7" name="Rectángulo redondeado 226"/>
          <p:cNvSpPr/>
          <p:nvPr/>
        </p:nvSpPr>
        <p:spPr>
          <a:xfrm>
            <a:off x="2312320" y="319534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2" name="Rectángulo redondeado 111"/>
          <p:cNvSpPr/>
          <p:nvPr/>
        </p:nvSpPr>
        <p:spPr>
          <a:xfrm>
            <a:off x="-368967" y="4350465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1" name="Rectángulo redondeado 150"/>
          <p:cNvSpPr/>
          <p:nvPr/>
        </p:nvSpPr>
        <p:spPr>
          <a:xfrm>
            <a:off x="2294584" y="1268071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7" name="Rectángulo redondeado 136"/>
          <p:cNvSpPr/>
          <p:nvPr/>
        </p:nvSpPr>
        <p:spPr>
          <a:xfrm>
            <a:off x="2286389" y="1817937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8" name="Rectángulo redondeado 137"/>
          <p:cNvSpPr/>
          <p:nvPr/>
        </p:nvSpPr>
        <p:spPr>
          <a:xfrm>
            <a:off x="2653623" y="1817937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9" name="Rectángulo redondeado 138"/>
          <p:cNvSpPr/>
          <p:nvPr/>
        </p:nvSpPr>
        <p:spPr>
          <a:xfrm>
            <a:off x="2285518" y="209034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7" name="Rectángulo redondeado 146"/>
          <p:cNvSpPr/>
          <p:nvPr/>
        </p:nvSpPr>
        <p:spPr>
          <a:xfrm>
            <a:off x="2652752" y="209034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5" name="Rectángulo redondeado 124"/>
          <p:cNvSpPr/>
          <p:nvPr/>
        </p:nvSpPr>
        <p:spPr>
          <a:xfrm>
            <a:off x="2653623" y="1541654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2" name="Rectángulo redondeado 121"/>
          <p:cNvSpPr/>
          <p:nvPr/>
        </p:nvSpPr>
        <p:spPr>
          <a:xfrm>
            <a:off x="470885" y="5637201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Rectángulo redondeado 112"/>
          <p:cNvSpPr/>
          <p:nvPr/>
        </p:nvSpPr>
        <p:spPr>
          <a:xfrm>
            <a:off x="2304897" y="536189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Rectángulo redondeado 113"/>
          <p:cNvSpPr/>
          <p:nvPr/>
        </p:nvSpPr>
        <p:spPr>
          <a:xfrm>
            <a:off x="2680364" y="536189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Rectángulo redondeado 114"/>
          <p:cNvSpPr/>
          <p:nvPr/>
        </p:nvSpPr>
        <p:spPr>
          <a:xfrm>
            <a:off x="2304897" y="562983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Rectángulo redondeado 115"/>
          <p:cNvSpPr/>
          <p:nvPr/>
        </p:nvSpPr>
        <p:spPr>
          <a:xfrm>
            <a:off x="2676239" y="5629839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7" name="Rectángulo redondeado 96"/>
          <p:cNvSpPr/>
          <p:nvPr/>
        </p:nvSpPr>
        <p:spPr>
          <a:xfrm>
            <a:off x="485713" y="3746797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5" name="Rectángulo redondeado 94"/>
          <p:cNvSpPr/>
          <p:nvPr/>
        </p:nvSpPr>
        <p:spPr>
          <a:xfrm>
            <a:off x="2673567" y="4016858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4" name="Rectángulo redondeado 93"/>
          <p:cNvSpPr/>
          <p:nvPr/>
        </p:nvSpPr>
        <p:spPr>
          <a:xfrm>
            <a:off x="2308712" y="4016858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3" name="Rectángulo redondeado 92"/>
          <p:cNvSpPr/>
          <p:nvPr/>
        </p:nvSpPr>
        <p:spPr>
          <a:xfrm>
            <a:off x="2673992" y="3743234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2" name="Rectángulo redondeado 91"/>
          <p:cNvSpPr/>
          <p:nvPr/>
        </p:nvSpPr>
        <p:spPr>
          <a:xfrm>
            <a:off x="2300613" y="3752324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1" name="Rectángulo redondeado 90"/>
          <p:cNvSpPr/>
          <p:nvPr/>
        </p:nvSpPr>
        <p:spPr>
          <a:xfrm>
            <a:off x="2679813" y="3470757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Rectángulo redondeado 89"/>
          <p:cNvSpPr/>
          <p:nvPr/>
        </p:nvSpPr>
        <p:spPr>
          <a:xfrm>
            <a:off x="2310782" y="3470757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Rectángulo redondeado 88"/>
          <p:cNvSpPr/>
          <p:nvPr/>
        </p:nvSpPr>
        <p:spPr>
          <a:xfrm>
            <a:off x="2679813" y="3201874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redondeado 28"/>
          <p:cNvSpPr/>
          <p:nvPr/>
        </p:nvSpPr>
        <p:spPr>
          <a:xfrm>
            <a:off x="2288648" y="1544388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redondeado 27"/>
          <p:cNvSpPr/>
          <p:nvPr/>
        </p:nvSpPr>
        <p:spPr>
          <a:xfrm>
            <a:off x="2653623" y="1273387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redondeado 25"/>
          <p:cNvSpPr/>
          <p:nvPr/>
        </p:nvSpPr>
        <p:spPr>
          <a:xfrm>
            <a:off x="-342544" y="3294201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redondeado 2"/>
          <p:cNvSpPr/>
          <p:nvPr/>
        </p:nvSpPr>
        <p:spPr>
          <a:xfrm>
            <a:off x="478155" y="1569770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29 Anillo"/>
          <p:cNvSpPr/>
          <p:nvPr/>
        </p:nvSpPr>
        <p:spPr>
          <a:xfrm>
            <a:off x="1237882" y="1565563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3"/>
          <a:srcRect l="29000" t="10625" r="63650" b="73625"/>
          <a:stretch/>
        </p:blipFill>
        <p:spPr>
          <a:xfrm>
            <a:off x="-952699" y="2274369"/>
            <a:ext cx="504056" cy="864096"/>
          </a:xfrm>
          <a:prstGeom prst="rect">
            <a:avLst/>
          </a:prstGeom>
        </p:spPr>
      </p:pic>
      <p:sp>
        <p:nvSpPr>
          <p:cNvPr id="55" name="29 Anillo"/>
          <p:cNvSpPr/>
          <p:nvPr/>
        </p:nvSpPr>
        <p:spPr>
          <a:xfrm>
            <a:off x="2343081" y="5380001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6" name="29 Anillo"/>
          <p:cNvSpPr/>
          <p:nvPr/>
        </p:nvSpPr>
        <p:spPr>
          <a:xfrm>
            <a:off x="1976129" y="5646431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4" name="29 Anillo"/>
          <p:cNvSpPr/>
          <p:nvPr/>
        </p:nvSpPr>
        <p:spPr>
          <a:xfrm>
            <a:off x="868559" y="1565563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3" name="29 Anillo"/>
          <p:cNvSpPr/>
          <p:nvPr/>
        </p:nvSpPr>
        <p:spPr>
          <a:xfrm>
            <a:off x="1982423" y="3751547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1" name="29 Anillo"/>
          <p:cNvSpPr/>
          <p:nvPr/>
        </p:nvSpPr>
        <p:spPr>
          <a:xfrm>
            <a:off x="873162" y="4037618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29 Anillo"/>
          <p:cNvSpPr/>
          <p:nvPr/>
        </p:nvSpPr>
        <p:spPr>
          <a:xfrm>
            <a:off x="518556" y="3490459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2" name="29 Anillo"/>
          <p:cNvSpPr/>
          <p:nvPr/>
        </p:nvSpPr>
        <p:spPr>
          <a:xfrm>
            <a:off x="2706625" y="5646431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3" name="29 Anillo"/>
          <p:cNvSpPr/>
          <p:nvPr/>
        </p:nvSpPr>
        <p:spPr>
          <a:xfrm>
            <a:off x="1246199" y="3751547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708626" y="59843"/>
            <a:ext cx="2760847" cy="626184"/>
            <a:chOff x="3770469" y="63090"/>
            <a:chExt cx="2760847" cy="626184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3770469" y="63090"/>
              <a:ext cx="2743200" cy="2880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s-ES" sz="1400" spc="300" dirty="0" smtClean="0">
                  <a:solidFill>
                    <a:srgbClr val="072754"/>
                  </a:solidFill>
                  <a:latin typeface="Montserrat" panose="00000500000000000000" pitchFamily="2" charset="0"/>
                </a:rPr>
                <a:t>PRIMER TRIMESTRE</a:t>
              </a:r>
              <a:endParaRPr lang="es-ES" spc="300" dirty="0">
                <a:solidFill>
                  <a:srgbClr val="072754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6" name="Text Box 3"/>
            <p:cNvSpPr txBox="1">
              <a:spLocks noChangeArrowheads="1"/>
            </p:cNvSpPr>
            <p:nvPr/>
          </p:nvSpPr>
          <p:spPr bwMode="auto">
            <a:xfrm>
              <a:off x="3788116" y="401242"/>
              <a:ext cx="2743200" cy="2880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s-ES" sz="1200" spc="300" dirty="0" smtClean="0">
                  <a:solidFill>
                    <a:schemeClr val="bg1">
                      <a:lumMod val="50000"/>
                    </a:schemeClr>
                  </a:solidFill>
                  <a:latin typeface="Montserrat" panose="00000500000000000000" pitchFamily="2" charset="0"/>
                </a:rPr>
                <a:t>Curso 2025 / 2026</a:t>
              </a:r>
              <a:endParaRPr lang="es-ES" sz="1600" spc="3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89475" y="4854515"/>
            <a:ext cx="6668835" cy="2931465"/>
            <a:chOff x="60241" y="7148677"/>
            <a:chExt cx="6660000" cy="1784159"/>
          </a:xfrm>
        </p:grpSpPr>
        <p:sp>
          <p:nvSpPr>
            <p:cNvPr id="129" name="Rectángulo redondeado 128"/>
            <p:cNvSpPr/>
            <p:nvPr/>
          </p:nvSpPr>
          <p:spPr>
            <a:xfrm>
              <a:off x="60241" y="7149463"/>
              <a:ext cx="216000" cy="1783373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ES" sz="1400" dirty="0" smtClean="0">
                  <a:latin typeface="Montserrat" panose="00000500000000000000" pitchFamily="2" charset="0"/>
                </a:rPr>
                <a:t>NOVIEMBRE</a:t>
              </a:r>
              <a:endParaRPr lang="es-ES" dirty="0">
                <a:latin typeface="Montserrat" panose="00000500000000000000" pitchFamily="2" charset="0"/>
              </a:endParaRPr>
            </a:p>
          </p:txBody>
        </p:sp>
        <p:sp>
          <p:nvSpPr>
            <p:cNvPr id="130" name="Rectángulo redondeado 129"/>
            <p:cNvSpPr/>
            <p:nvPr/>
          </p:nvSpPr>
          <p:spPr>
            <a:xfrm>
              <a:off x="60241" y="7148677"/>
              <a:ext cx="6660000" cy="36000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89475" y="2747332"/>
            <a:ext cx="6660000" cy="2079289"/>
            <a:chOff x="68179" y="4158820"/>
            <a:chExt cx="6660000" cy="2844018"/>
          </a:xfrm>
        </p:grpSpPr>
        <p:sp>
          <p:nvSpPr>
            <p:cNvPr id="131" name="Rectángulo redondeado 130"/>
            <p:cNvSpPr/>
            <p:nvPr/>
          </p:nvSpPr>
          <p:spPr>
            <a:xfrm>
              <a:off x="69635" y="4160185"/>
              <a:ext cx="216000" cy="2842653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ES" sz="1400" dirty="0" smtClean="0">
                  <a:latin typeface="Montserrat" panose="00000500000000000000" pitchFamily="2" charset="0"/>
                </a:rPr>
                <a:t>OCTUBRE</a:t>
              </a:r>
              <a:endParaRPr lang="es-ES" dirty="0">
                <a:latin typeface="Montserrat" panose="00000500000000000000" pitchFamily="2" charset="0"/>
              </a:endParaRPr>
            </a:p>
          </p:txBody>
        </p:sp>
        <p:sp>
          <p:nvSpPr>
            <p:cNvPr id="132" name="Rectángulo redondeado 131"/>
            <p:cNvSpPr/>
            <p:nvPr/>
          </p:nvSpPr>
          <p:spPr>
            <a:xfrm>
              <a:off x="68179" y="4158820"/>
              <a:ext cx="6660000" cy="36000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98310" y="801773"/>
            <a:ext cx="6660000" cy="1913720"/>
            <a:chOff x="99000" y="1280592"/>
            <a:chExt cx="6660000" cy="1913720"/>
          </a:xfrm>
        </p:grpSpPr>
        <p:sp>
          <p:nvSpPr>
            <p:cNvPr id="134" name="Rectángulo redondeado 133"/>
            <p:cNvSpPr/>
            <p:nvPr/>
          </p:nvSpPr>
          <p:spPr>
            <a:xfrm>
              <a:off x="99857" y="1281959"/>
              <a:ext cx="216000" cy="1912353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ES" sz="1400" dirty="0" smtClean="0">
                  <a:latin typeface="Montserrat" panose="00000500000000000000" pitchFamily="2" charset="0"/>
                </a:rPr>
                <a:t>SEPTIEMBRE</a:t>
              </a:r>
              <a:endParaRPr lang="es-ES" dirty="0">
                <a:latin typeface="Montserrat" panose="00000500000000000000" pitchFamily="2" charset="0"/>
              </a:endParaRPr>
            </a:p>
          </p:txBody>
        </p:sp>
        <p:sp>
          <p:nvSpPr>
            <p:cNvPr id="135" name="Rectángulo redondeado 134"/>
            <p:cNvSpPr/>
            <p:nvPr/>
          </p:nvSpPr>
          <p:spPr>
            <a:xfrm>
              <a:off x="99000" y="1280592"/>
              <a:ext cx="6660000" cy="36000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45" y="-159720"/>
            <a:ext cx="2448000" cy="1097557"/>
          </a:xfrm>
          <a:prstGeom prst="rect">
            <a:avLst/>
          </a:prstGeom>
        </p:spPr>
      </p:pic>
      <p:sp>
        <p:nvSpPr>
          <p:cNvPr id="148" name="29 Anillo"/>
          <p:cNvSpPr/>
          <p:nvPr/>
        </p:nvSpPr>
        <p:spPr>
          <a:xfrm>
            <a:off x="878089" y="5656794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3" name="Rectángulo redondeado 152"/>
          <p:cNvSpPr/>
          <p:nvPr/>
        </p:nvSpPr>
        <p:spPr>
          <a:xfrm>
            <a:off x="1952312" y="901595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4" name="Rectángulo redondeado 153"/>
          <p:cNvSpPr/>
          <p:nvPr/>
        </p:nvSpPr>
        <p:spPr>
          <a:xfrm>
            <a:off x="487124" y="9019084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5" name="Rectángulo redondeado 154"/>
          <p:cNvSpPr/>
          <p:nvPr/>
        </p:nvSpPr>
        <p:spPr>
          <a:xfrm>
            <a:off x="862265" y="9019084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6" name="Rectángulo redondeado 155"/>
          <p:cNvSpPr/>
          <p:nvPr/>
        </p:nvSpPr>
        <p:spPr>
          <a:xfrm>
            <a:off x="1222340" y="901595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6" name="29 Anillo"/>
          <p:cNvSpPr/>
          <p:nvPr/>
        </p:nvSpPr>
        <p:spPr>
          <a:xfrm>
            <a:off x="2346782" y="6189840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73" name="Grupo 172"/>
          <p:cNvGrpSpPr/>
          <p:nvPr/>
        </p:nvGrpSpPr>
        <p:grpSpPr>
          <a:xfrm>
            <a:off x="87969" y="7816170"/>
            <a:ext cx="6660000" cy="1802401"/>
            <a:chOff x="60241" y="7148677"/>
            <a:chExt cx="6660000" cy="1955486"/>
          </a:xfrm>
        </p:grpSpPr>
        <p:sp>
          <p:nvSpPr>
            <p:cNvPr id="174" name="Rectángulo redondeado 173"/>
            <p:cNvSpPr/>
            <p:nvPr/>
          </p:nvSpPr>
          <p:spPr>
            <a:xfrm>
              <a:off x="60241" y="7149463"/>
              <a:ext cx="216000" cy="1954700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ES" sz="1400" dirty="0" smtClean="0">
                  <a:latin typeface="Montserrat" panose="00000500000000000000" pitchFamily="2" charset="0"/>
                </a:rPr>
                <a:t>DICIEMBRE</a:t>
              </a:r>
              <a:endParaRPr lang="es-ES" dirty="0">
                <a:latin typeface="Montserrat" panose="00000500000000000000" pitchFamily="2" charset="0"/>
              </a:endParaRPr>
            </a:p>
          </p:txBody>
        </p:sp>
        <p:sp>
          <p:nvSpPr>
            <p:cNvPr id="175" name="Rectángulo redondeado 174"/>
            <p:cNvSpPr/>
            <p:nvPr/>
          </p:nvSpPr>
          <p:spPr>
            <a:xfrm>
              <a:off x="60241" y="7148677"/>
              <a:ext cx="6660000" cy="36000"/>
            </a:xfrm>
            <a:prstGeom prst="roundRect">
              <a:avLst/>
            </a:prstGeom>
            <a:solidFill>
              <a:srgbClr val="1048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82" name="Grupo 181"/>
          <p:cNvGrpSpPr/>
          <p:nvPr/>
        </p:nvGrpSpPr>
        <p:grpSpPr>
          <a:xfrm>
            <a:off x="7388451" y="8941453"/>
            <a:ext cx="3601389" cy="900756"/>
            <a:chOff x="3094230" y="8337376"/>
            <a:chExt cx="3601389" cy="900756"/>
          </a:xfrm>
        </p:grpSpPr>
        <p:grpSp>
          <p:nvGrpSpPr>
            <p:cNvPr id="183" name="Grupo 182"/>
            <p:cNvGrpSpPr/>
            <p:nvPr/>
          </p:nvGrpSpPr>
          <p:grpSpPr>
            <a:xfrm>
              <a:off x="3094230" y="8337376"/>
              <a:ext cx="3600361" cy="900756"/>
              <a:chOff x="3110117" y="7829617"/>
              <a:chExt cx="3600361" cy="900756"/>
            </a:xfrm>
          </p:grpSpPr>
          <p:sp>
            <p:nvSpPr>
              <p:cNvPr id="185" name="Rectángulo redondeado 184"/>
              <p:cNvSpPr/>
              <p:nvPr/>
            </p:nvSpPr>
            <p:spPr>
              <a:xfrm>
                <a:off x="4730478" y="7829617"/>
                <a:ext cx="1980000" cy="36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Notas Finales </a:t>
                </a:r>
                <a:r>
                  <a:rPr lang="es-ES" sz="900" dirty="0" err="1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Ev</a:t>
                </a:r>
                <a:r>
                  <a:rPr lang="es-ES" sz="900" dirty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. </a:t>
                </a:r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Ordinaria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86" name="Rectángulo redondeado 185"/>
              <p:cNvSpPr/>
              <p:nvPr/>
            </p:nvSpPr>
            <p:spPr>
              <a:xfrm>
                <a:off x="3470478" y="7830374"/>
                <a:ext cx="1260000" cy="36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PRIMARIA – ESO CF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87" name="Rectángulo redondeado 186"/>
              <p:cNvSpPr/>
              <p:nvPr/>
            </p:nvSpPr>
            <p:spPr>
              <a:xfrm>
                <a:off x="3470478" y="8278639"/>
                <a:ext cx="1260000" cy="18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1º BACH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88" name="Rectángulo redondeado 187"/>
              <p:cNvSpPr/>
              <p:nvPr/>
            </p:nvSpPr>
            <p:spPr>
              <a:xfrm>
                <a:off x="3470710" y="8544881"/>
                <a:ext cx="3239190" cy="18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Último día lectivo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89" name="Rectángulo redondeado 188"/>
              <p:cNvSpPr/>
              <p:nvPr/>
            </p:nvSpPr>
            <p:spPr>
              <a:xfrm>
                <a:off x="3110117" y="7830373"/>
                <a:ext cx="360000" cy="90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24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184" name="Rectángulo redondeado 183"/>
            <p:cNvSpPr/>
            <p:nvPr/>
          </p:nvSpPr>
          <p:spPr>
            <a:xfrm>
              <a:off x="4715619" y="8786793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Finales </a:t>
              </a:r>
              <a:r>
                <a:rPr lang="es-ES" sz="900" dirty="0" err="1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Ev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. 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Extraordinaria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191" name="Rectángulo redondeado 190"/>
          <p:cNvSpPr/>
          <p:nvPr/>
        </p:nvSpPr>
        <p:spPr>
          <a:xfrm>
            <a:off x="1598721" y="9012701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2" name="Rectángulo redondeado 191"/>
          <p:cNvSpPr/>
          <p:nvPr/>
        </p:nvSpPr>
        <p:spPr>
          <a:xfrm>
            <a:off x="-1237058" y="9370276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6" name="Rectángulo redondeado 195"/>
          <p:cNvSpPr/>
          <p:nvPr/>
        </p:nvSpPr>
        <p:spPr>
          <a:xfrm>
            <a:off x="1222368" y="9290733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8" name="Rectángulo redondeado 197"/>
          <p:cNvSpPr/>
          <p:nvPr/>
        </p:nvSpPr>
        <p:spPr>
          <a:xfrm>
            <a:off x="864117" y="9283075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8" name="29 Anillo"/>
          <p:cNvSpPr/>
          <p:nvPr/>
        </p:nvSpPr>
        <p:spPr>
          <a:xfrm>
            <a:off x="1255814" y="6206596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9" name="29 Anillo"/>
          <p:cNvSpPr/>
          <p:nvPr/>
        </p:nvSpPr>
        <p:spPr>
          <a:xfrm>
            <a:off x="1611947" y="8487542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1" name="29 Anillo"/>
          <p:cNvSpPr/>
          <p:nvPr/>
        </p:nvSpPr>
        <p:spPr>
          <a:xfrm>
            <a:off x="1981629" y="8476991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67" name="29 Anillo"/>
          <p:cNvSpPr/>
          <p:nvPr/>
        </p:nvSpPr>
        <p:spPr>
          <a:xfrm>
            <a:off x="1609213" y="6465644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Rectángulo redondeado 55"/>
          <p:cNvSpPr/>
          <p:nvPr/>
        </p:nvSpPr>
        <p:spPr>
          <a:xfrm>
            <a:off x="4720782" y="1187760"/>
            <a:ext cx="1980000" cy="180000"/>
          </a:xfrm>
          <a:prstGeom prst="roundRect">
            <a:avLst/>
          </a:prstGeom>
          <a:noFill/>
          <a:ln w="19050">
            <a:solidFill>
              <a:srgbClr val="4F9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pPr algn="ctr"/>
            <a:r>
              <a:rPr lang="es-ES" sz="900" dirty="0" smtClean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rPr>
              <a:t>Inicio de clases</a:t>
            </a:r>
            <a:endParaRPr lang="es-ES" sz="900" dirty="0">
              <a:solidFill>
                <a:srgbClr val="686F78"/>
              </a:solidFill>
              <a:latin typeface="Montserrat" panose="00000500000000000000" pitchFamily="2" charset="0"/>
            </a:endParaRPr>
          </a:p>
        </p:txBody>
      </p:sp>
      <p:sp>
        <p:nvSpPr>
          <p:cNvPr id="58" name="Rectángulo redondeado 57"/>
          <p:cNvSpPr/>
          <p:nvPr/>
        </p:nvSpPr>
        <p:spPr>
          <a:xfrm>
            <a:off x="3099778" y="1187760"/>
            <a:ext cx="360000" cy="180000"/>
          </a:xfrm>
          <a:prstGeom prst="roundRect">
            <a:avLst/>
          </a:prstGeom>
          <a:noFill/>
          <a:ln w="19050">
            <a:solidFill>
              <a:srgbClr val="4F9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pPr algn="ctr"/>
            <a:r>
              <a: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rPr>
              <a:t>9</a:t>
            </a:r>
            <a:endParaRPr lang="es-ES" sz="900" dirty="0">
              <a:solidFill>
                <a:srgbClr val="686F78"/>
              </a:solidFill>
              <a:latin typeface="Montserrat" panose="00000500000000000000" pitchFamily="2" charset="0"/>
            </a:endParaRPr>
          </a:p>
        </p:txBody>
      </p:sp>
      <p:sp>
        <p:nvSpPr>
          <p:cNvPr id="59" name="Rectángulo redondeado 58"/>
          <p:cNvSpPr/>
          <p:nvPr/>
        </p:nvSpPr>
        <p:spPr>
          <a:xfrm>
            <a:off x="3461324" y="1187760"/>
            <a:ext cx="1260000" cy="180000"/>
          </a:xfrm>
          <a:prstGeom prst="roundRect">
            <a:avLst/>
          </a:prstGeom>
          <a:noFill/>
          <a:ln w="19050">
            <a:solidFill>
              <a:srgbClr val="4F9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pPr algn="ctr"/>
            <a:r>
              <a:rPr lang="es-ES" sz="900" dirty="0" smtClean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rPr>
              <a:t>PRIMARIA</a:t>
            </a:r>
            <a:endParaRPr lang="es-ES" sz="900" dirty="0">
              <a:solidFill>
                <a:srgbClr val="686F78"/>
              </a:solidFill>
              <a:latin typeface="Montserrat" panose="00000500000000000000" pitchFamily="2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104239" y="934764"/>
            <a:ext cx="3596295" cy="180239"/>
            <a:chOff x="3091733" y="1349157"/>
            <a:chExt cx="3596295" cy="180239"/>
          </a:xfrm>
        </p:grpSpPr>
        <p:sp>
          <p:nvSpPr>
            <p:cNvPr id="203" name="Rectángulo redondeado 202"/>
            <p:cNvSpPr/>
            <p:nvPr/>
          </p:nvSpPr>
          <p:spPr>
            <a:xfrm>
              <a:off x="3451392" y="1349157"/>
              <a:ext cx="3236636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 lectivo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4" name="Rectángulo redondeado 203"/>
            <p:cNvSpPr/>
            <p:nvPr/>
          </p:nvSpPr>
          <p:spPr>
            <a:xfrm>
              <a:off x="3091733" y="1349396"/>
              <a:ext cx="360000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8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3099778" y="1434431"/>
            <a:ext cx="3601004" cy="180000"/>
            <a:chOff x="3091820" y="1603138"/>
            <a:chExt cx="3601004" cy="180000"/>
          </a:xfrm>
        </p:grpSpPr>
        <p:sp>
          <p:nvSpPr>
            <p:cNvPr id="206" name="Rectángulo redondeado 205"/>
            <p:cNvSpPr/>
            <p:nvPr/>
          </p:nvSpPr>
          <p:spPr>
            <a:xfrm>
              <a:off x="4712824" y="1603138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Inicio de clases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7" name="Rectángulo redondeado 206"/>
            <p:cNvSpPr/>
            <p:nvPr/>
          </p:nvSpPr>
          <p:spPr>
            <a:xfrm>
              <a:off x="3091820" y="1603138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10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8" name="Rectángulo redondeado 207"/>
            <p:cNvSpPr/>
            <p:nvPr/>
          </p:nvSpPr>
          <p:spPr>
            <a:xfrm>
              <a:off x="3453366" y="1603138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ESO–BACH–</a:t>
              </a:r>
              <a:r>
                <a:rPr lang="es-ES" sz="900" dirty="0" err="1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27" name="29 Anillo"/>
          <p:cNvSpPr/>
          <p:nvPr/>
        </p:nvSpPr>
        <p:spPr>
          <a:xfrm>
            <a:off x="1614397" y="4037618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7669703" y="3040057"/>
            <a:ext cx="3248773" cy="180723"/>
            <a:chOff x="3465145" y="5249600"/>
            <a:chExt cx="3248773" cy="180723"/>
          </a:xfrm>
        </p:grpSpPr>
        <p:sp>
          <p:nvSpPr>
            <p:cNvPr id="67" name="Rectángulo redondeado 66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En </a:t>
              </a:r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Familia (Reunión 17:15h)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69" name="Rectángulo redondeado 68"/>
            <p:cNvSpPr/>
            <p:nvPr/>
          </p:nvSpPr>
          <p:spPr>
            <a:xfrm>
              <a:off x="3465145" y="5249600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ESO–BACH-</a:t>
              </a:r>
              <a:r>
                <a:rPr lang="es-ES" sz="800" dirty="0" err="1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3112151" y="3104987"/>
            <a:ext cx="3594698" cy="180723"/>
            <a:chOff x="3108098" y="4456169"/>
            <a:chExt cx="3599427" cy="180723"/>
          </a:xfrm>
        </p:grpSpPr>
        <p:sp>
          <p:nvSpPr>
            <p:cNvPr id="70" name="Rectángulo redondeado 69"/>
            <p:cNvSpPr/>
            <p:nvPr/>
          </p:nvSpPr>
          <p:spPr>
            <a:xfrm>
              <a:off x="4727525" y="44568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Excursión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72" name="Rectángulo redondeado 71"/>
            <p:cNvSpPr/>
            <p:nvPr/>
          </p:nvSpPr>
          <p:spPr>
            <a:xfrm>
              <a:off x="3467525" y="445616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5º y 6ºPRIMARIA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71" name="Rectángulo redondeado 70"/>
            <p:cNvSpPr/>
            <p:nvPr/>
          </p:nvSpPr>
          <p:spPr>
            <a:xfrm>
              <a:off x="3108098" y="4456169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209" name="Grupo 208"/>
          <p:cNvGrpSpPr/>
          <p:nvPr/>
        </p:nvGrpSpPr>
        <p:grpSpPr>
          <a:xfrm>
            <a:off x="7129300" y="2335407"/>
            <a:ext cx="3600804" cy="397745"/>
            <a:chOff x="3113864" y="7228692"/>
            <a:chExt cx="3600804" cy="397745"/>
          </a:xfrm>
        </p:grpSpPr>
        <p:sp>
          <p:nvSpPr>
            <p:cNvPr id="210" name="Rectángulo redondeado 209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Notas 1</a:t>
              </a:r>
              <a:r>
                <a:rPr lang="es-ES_tradnl" sz="900" baseline="300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er</a:t>
              </a:r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 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Informe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211" name="Rectángulo redondeado 210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err="1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 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2" name="Rectángulo redondeado 211"/>
            <p:cNvSpPr/>
            <p:nvPr/>
          </p:nvSpPr>
          <p:spPr>
            <a:xfrm>
              <a:off x="3113864" y="7229570"/>
              <a:ext cx="360000" cy="396867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15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213" name="Grupo 212"/>
          <p:cNvGrpSpPr/>
          <p:nvPr/>
        </p:nvGrpSpPr>
        <p:grpSpPr>
          <a:xfrm>
            <a:off x="7056437" y="5222040"/>
            <a:ext cx="3600804" cy="398102"/>
            <a:chOff x="3113864" y="7228692"/>
            <a:chExt cx="3600804" cy="398102"/>
          </a:xfrm>
        </p:grpSpPr>
        <p:sp>
          <p:nvSpPr>
            <p:cNvPr id="214" name="Rectángulo redondeado 213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ª 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5" name="Rectángulo redondeado 214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6" name="Rectángulo redondeado 215"/>
            <p:cNvSpPr/>
            <p:nvPr/>
          </p:nvSpPr>
          <p:spPr>
            <a:xfrm>
              <a:off x="3113864" y="7229571"/>
              <a:ext cx="360000" cy="397223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25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3103339" y="5744294"/>
            <a:ext cx="3597070" cy="180879"/>
            <a:chOff x="3113864" y="7228692"/>
            <a:chExt cx="3600804" cy="180879"/>
          </a:xfrm>
        </p:grpSpPr>
        <p:sp>
          <p:nvSpPr>
            <p:cNvPr id="110" name="Rectángulo redondeado 109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Excursión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1" name="Rectángulo redondeado 110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2º BACH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99" name="Rectángulo redondeado 98"/>
            <p:cNvSpPr/>
            <p:nvPr/>
          </p:nvSpPr>
          <p:spPr>
            <a:xfrm>
              <a:off x="3113864" y="722957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7</a:t>
              </a:r>
            </a:p>
          </p:txBody>
        </p:sp>
      </p:grpSp>
      <p:grpSp>
        <p:nvGrpSpPr>
          <p:cNvPr id="221" name="Grupo 220"/>
          <p:cNvGrpSpPr/>
          <p:nvPr/>
        </p:nvGrpSpPr>
        <p:grpSpPr>
          <a:xfrm>
            <a:off x="3101584" y="4987776"/>
            <a:ext cx="3601563" cy="180602"/>
            <a:chOff x="3104676" y="6049168"/>
            <a:chExt cx="3601563" cy="180602"/>
          </a:xfrm>
        </p:grpSpPr>
        <p:sp>
          <p:nvSpPr>
            <p:cNvPr id="222" name="Rectángulo redondeado 221"/>
            <p:cNvSpPr/>
            <p:nvPr/>
          </p:nvSpPr>
          <p:spPr>
            <a:xfrm>
              <a:off x="3104676" y="6049770"/>
              <a:ext cx="362424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23" name="Rectángulo redondeado 222"/>
            <p:cNvSpPr/>
            <p:nvPr/>
          </p:nvSpPr>
          <p:spPr>
            <a:xfrm>
              <a:off x="3467222" y="6049168"/>
              <a:ext cx="3239017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Festivo (Todos los Santos)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32" name="Grupo 231"/>
          <p:cNvGrpSpPr/>
          <p:nvPr/>
        </p:nvGrpSpPr>
        <p:grpSpPr>
          <a:xfrm>
            <a:off x="3103595" y="7905328"/>
            <a:ext cx="3600804" cy="180879"/>
            <a:chOff x="3113864" y="7228692"/>
            <a:chExt cx="3600804" cy="180879"/>
          </a:xfrm>
        </p:grpSpPr>
        <p:sp>
          <p:nvSpPr>
            <p:cNvPr id="233" name="Rectángulo redondeado 232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1ª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34" name="Rectángulo redondeado 233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 – 1º BACH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35" name="Rectángulo redondeado 234"/>
            <p:cNvSpPr/>
            <p:nvPr/>
          </p:nvSpPr>
          <p:spPr>
            <a:xfrm>
              <a:off x="3113864" y="722957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</a:t>
              </a:r>
            </a:p>
          </p:txBody>
        </p:sp>
      </p:grpSp>
      <p:sp>
        <p:nvSpPr>
          <p:cNvPr id="248" name="29 Anillo"/>
          <p:cNvSpPr/>
          <p:nvPr/>
        </p:nvSpPr>
        <p:spPr>
          <a:xfrm>
            <a:off x="2344624" y="8482654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49" name="29 Anillo"/>
          <p:cNvSpPr/>
          <p:nvPr/>
        </p:nvSpPr>
        <p:spPr>
          <a:xfrm>
            <a:off x="873775" y="8485281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0" name="29 Anillo"/>
          <p:cNvSpPr/>
          <p:nvPr/>
        </p:nvSpPr>
        <p:spPr>
          <a:xfrm>
            <a:off x="878017" y="8227860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1" name="29 Anillo"/>
          <p:cNvSpPr/>
          <p:nvPr/>
        </p:nvSpPr>
        <p:spPr>
          <a:xfrm>
            <a:off x="1242471" y="8490072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2" name="29 Anillo"/>
          <p:cNvSpPr/>
          <p:nvPr/>
        </p:nvSpPr>
        <p:spPr>
          <a:xfrm>
            <a:off x="2347386" y="8214766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3" name="29 Anillo"/>
          <p:cNvSpPr/>
          <p:nvPr/>
        </p:nvSpPr>
        <p:spPr>
          <a:xfrm>
            <a:off x="-367889" y="9272872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5" name="29 Anillo"/>
          <p:cNvSpPr/>
          <p:nvPr/>
        </p:nvSpPr>
        <p:spPr>
          <a:xfrm>
            <a:off x="506885" y="8484446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3" name="Rectángulo redondeado 192"/>
          <p:cNvSpPr/>
          <p:nvPr/>
        </p:nvSpPr>
        <p:spPr>
          <a:xfrm>
            <a:off x="7056307" y="8356167"/>
            <a:ext cx="144000" cy="108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7370597" y="8349023"/>
            <a:ext cx="3601365" cy="396000"/>
            <a:chOff x="3085566" y="9658998"/>
            <a:chExt cx="3601365" cy="396000"/>
          </a:xfrm>
        </p:grpSpPr>
        <p:sp>
          <p:nvSpPr>
            <p:cNvPr id="76" name="Rectángulo redondeado 75"/>
            <p:cNvSpPr/>
            <p:nvPr/>
          </p:nvSpPr>
          <p:spPr>
            <a:xfrm>
              <a:off x="3446931" y="987127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 - CFGS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81" name="Rectángulo redondeado 80"/>
            <p:cNvSpPr/>
            <p:nvPr/>
          </p:nvSpPr>
          <p:spPr>
            <a:xfrm>
              <a:off x="4705059" y="9659721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2ª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83" name="Rectángulo redondeado 82"/>
            <p:cNvSpPr/>
            <p:nvPr/>
          </p:nvSpPr>
          <p:spPr>
            <a:xfrm>
              <a:off x="3446931" y="9658998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7" name="Rectángulo redondeado 126"/>
            <p:cNvSpPr/>
            <p:nvPr/>
          </p:nvSpPr>
          <p:spPr>
            <a:xfrm>
              <a:off x="4706931" y="987127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1ª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82" name="Rectángulo redondeado 81"/>
            <p:cNvSpPr/>
            <p:nvPr/>
          </p:nvSpPr>
          <p:spPr>
            <a:xfrm>
              <a:off x="3085566" y="9658998"/>
              <a:ext cx="358516" cy="396000"/>
            </a:xfrm>
            <a:prstGeom prst="roundRect">
              <a:avLst>
                <a:gd name="adj" fmla="val 8697"/>
              </a:avLst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22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39" name="Grupo 238"/>
          <p:cNvGrpSpPr/>
          <p:nvPr/>
        </p:nvGrpSpPr>
        <p:grpSpPr>
          <a:xfrm>
            <a:off x="3098163" y="8149591"/>
            <a:ext cx="3601563" cy="180602"/>
            <a:chOff x="3104676" y="6049168"/>
            <a:chExt cx="3601563" cy="180602"/>
          </a:xfrm>
        </p:grpSpPr>
        <p:sp>
          <p:nvSpPr>
            <p:cNvPr id="240" name="Rectángulo redondeado 239"/>
            <p:cNvSpPr/>
            <p:nvPr/>
          </p:nvSpPr>
          <p:spPr>
            <a:xfrm>
              <a:off x="3104676" y="6049770"/>
              <a:ext cx="362424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</a:rPr>
                <a:t>6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41" name="Rectángulo redondeado 240"/>
            <p:cNvSpPr/>
            <p:nvPr/>
          </p:nvSpPr>
          <p:spPr>
            <a:xfrm>
              <a:off x="3467222" y="6049168"/>
              <a:ext cx="3239017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>
                <a:defRPr/>
              </a:pPr>
              <a:r>
                <a:rPr lang="es-ES" sz="900" dirty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Festivo (Día de la Constitución)</a:t>
              </a:r>
            </a:p>
          </p:txBody>
        </p:sp>
      </p:grpSp>
      <p:grpSp>
        <p:nvGrpSpPr>
          <p:cNvPr id="245" name="Grupo 244"/>
          <p:cNvGrpSpPr/>
          <p:nvPr/>
        </p:nvGrpSpPr>
        <p:grpSpPr>
          <a:xfrm>
            <a:off x="3099746" y="8399224"/>
            <a:ext cx="3601563" cy="180602"/>
            <a:chOff x="3104676" y="6049168"/>
            <a:chExt cx="3601563" cy="180602"/>
          </a:xfrm>
        </p:grpSpPr>
        <p:sp>
          <p:nvSpPr>
            <p:cNvPr id="246" name="Rectángulo redondeado 245"/>
            <p:cNvSpPr/>
            <p:nvPr/>
          </p:nvSpPr>
          <p:spPr>
            <a:xfrm>
              <a:off x="3104676" y="6049770"/>
              <a:ext cx="362424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8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47" name="Rectángulo redondeado 246"/>
            <p:cNvSpPr/>
            <p:nvPr/>
          </p:nvSpPr>
          <p:spPr>
            <a:xfrm>
              <a:off x="3467222" y="6049168"/>
              <a:ext cx="3239017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lvl="0" algn="ctr">
                <a:defRPr/>
              </a:pPr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Festivo </a:t>
              </a:r>
              <a:r>
                <a:rPr lang="es-ES" sz="900" dirty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(Inmaculada Concepción)</a:t>
              </a:r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3102030" y="8651465"/>
            <a:ext cx="3600892" cy="453175"/>
            <a:chOff x="3088010" y="8319921"/>
            <a:chExt cx="3600892" cy="453175"/>
          </a:xfrm>
          <a:solidFill>
            <a:schemeClr val="bg1">
              <a:lumMod val="85000"/>
            </a:schemeClr>
          </a:solidFill>
        </p:grpSpPr>
        <p:grpSp>
          <p:nvGrpSpPr>
            <p:cNvPr id="176" name="Grupo 175"/>
            <p:cNvGrpSpPr/>
            <p:nvPr/>
          </p:nvGrpSpPr>
          <p:grpSpPr>
            <a:xfrm>
              <a:off x="3088010" y="8320219"/>
              <a:ext cx="1620468" cy="452877"/>
              <a:chOff x="3104676" y="5514107"/>
              <a:chExt cx="1620468" cy="452877"/>
            </a:xfrm>
            <a:grpFill/>
          </p:grpSpPr>
          <p:sp>
            <p:nvSpPr>
              <p:cNvPr id="179" name="Rectángulo redondeado 178"/>
              <p:cNvSpPr/>
              <p:nvPr/>
            </p:nvSpPr>
            <p:spPr>
              <a:xfrm>
                <a:off x="3465144" y="5514107"/>
                <a:ext cx="1260000" cy="450000"/>
              </a:xfrm>
              <a:prstGeom prst="roundRect">
                <a:avLst>
                  <a:gd name="adj" fmla="val 8906"/>
                </a:avLst>
              </a:prstGeom>
              <a:grp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Todos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181" name="Rectángulo redondeado 180"/>
              <p:cNvSpPr/>
              <p:nvPr/>
            </p:nvSpPr>
            <p:spPr>
              <a:xfrm>
                <a:off x="3104676" y="5516984"/>
                <a:ext cx="360000" cy="450000"/>
              </a:xfrm>
              <a:prstGeom prst="roundRect">
                <a:avLst>
                  <a:gd name="adj" fmla="val 8729"/>
                </a:avLst>
              </a:prstGeom>
              <a:grp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36000" rtlCol="0" anchor="ctr"/>
              <a:lstStyle/>
              <a:p>
                <a:pPr algn="ctr"/>
                <a:r>
                  <a:rPr lang="es-ES" sz="8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9/10 11/12 13</a:t>
                </a:r>
                <a:endParaRPr lang="es-ES" sz="8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254" name="Rectángulo redondeado 253"/>
            <p:cNvSpPr/>
            <p:nvPr/>
          </p:nvSpPr>
          <p:spPr>
            <a:xfrm>
              <a:off x="4708902" y="8319921"/>
              <a:ext cx="1980000" cy="450000"/>
            </a:xfrm>
            <a:prstGeom prst="roundRect">
              <a:avLst>
                <a:gd name="adj" fmla="val 8906"/>
              </a:avLst>
            </a:prstGeom>
            <a:grp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Festivales y Celebraciones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avidad 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56" name="Grupo 255"/>
          <p:cNvGrpSpPr/>
          <p:nvPr/>
        </p:nvGrpSpPr>
        <p:grpSpPr>
          <a:xfrm>
            <a:off x="3099797" y="9410124"/>
            <a:ext cx="3601563" cy="180602"/>
            <a:chOff x="3104676" y="6049168"/>
            <a:chExt cx="3601563" cy="180602"/>
          </a:xfrm>
        </p:grpSpPr>
        <p:sp>
          <p:nvSpPr>
            <p:cNvPr id="257" name="Rectángulo redondeado 256"/>
            <p:cNvSpPr/>
            <p:nvPr/>
          </p:nvSpPr>
          <p:spPr>
            <a:xfrm>
              <a:off x="3104676" y="6049770"/>
              <a:ext cx="362424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</a:rPr>
                <a:t>20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58" name="Rectángulo redondeado 257"/>
            <p:cNvSpPr/>
            <p:nvPr/>
          </p:nvSpPr>
          <p:spPr>
            <a:xfrm>
              <a:off x="3467222" y="6049168"/>
              <a:ext cx="3239017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</a:rPr>
                <a:t>Inicio vacaciones de Navidad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259" name="Rectángulo redondeado 258"/>
          <p:cNvSpPr/>
          <p:nvPr/>
        </p:nvSpPr>
        <p:spPr>
          <a:xfrm>
            <a:off x="89475" y="9648760"/>
            <a:ext cx="6607984" cy="180000"/>
          </a:xfrm>
          <a:prstGeom prst="roundRect">
            <a:avLst/>
          </a:prstGeom>
          <a:noFill/>
          <a:ln w="19050">
            <a:solidFill>
              <a:srgbClr val="4F9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pPr algn="ctr"/>
            <a:r>
              <a:rPr lang="es-ES" sz="900" dirty="0">
                <a:solidFill>
                  <a:srgbClr val="072754"/>
                </a:solidFill>
                <a:latin typeface="Montserrat" panose="00000500000000000000" pitchFamily="2" charset="0"/>
                <a:cs typeface="Arial" pitchFamily="34" charset="0"/>
              </a:rPr>
              <a:t>Nota: El primer día lectivo es el </a:t>
            </a:r>
            <a:r>
              <a:rPr lang="es-ES" sz="900" dirty="0" smtClean="0">
                <a:solidFill>
                  <a:schemeClr val="tx2"/>
                </a:solidFill>
                <a:latin typeface="Montserrat" panose="00000500000000000000" pitchFamily="2" charset="0"/>
                <a:cs typeface="Arial" pitchFamily="34" charset="0"/>
              </a:rPr>
              <a:t>jueves </a:t>
            </a:r>
            <a:r>
              <a:rPr lang="es-ES" sz="900" dirty="0">
                <a:solidFill>
                  <a:schemeClr val="tx2"/>
                </a:solidFill>
                <a:latin typeface="Montserrat" panose="00000500000000000000" pitchFamily="2" charset="0"/>
                <a:cs typeface="Arial" pitchFamily="34" charset="0"/>
              </a:rPr>
              <a:t>8</a:t>
            </a:r>
            <a:r>
              <a:rPr lang="es-ES" sz="900" dirty="0" smtClean="0">
                <a:solidFill>
                  <a:schemeClr val="tx2"/>
                </a:solidFill>
                <a:latin typeface="Montserrat" panose="00000500000000000000" pitchFamily="2" charset="0"/>
                <a:cs typeface="Arial" pitchFamily="34" charset="0"/>
              </a:rPr>
              <a:t> </a:t>
            </a:r>
            <a:r>
              <a:rPr lang="es-ES" sz="900" dirty="0">
                <a:solidFill>
                  <a:schemeClr val="tx2"/>
                </a:solidFill>
                <a:latin typeface="Montserrat" panose="00000500000000000000" pitchFamily="2" charset="0"/>
                <a:cs typeface="Arial" pitchFamily="34" charset="0"/>
              </a:rPr>
              <a:t>de enero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6957392" y="1667344"/>
            <a:ext cx="3594454" cy="290005"/>
            <a:chOff x="3076244" y="1916609"/>
            <a:chExt cx="3594454" cy="180482"/>
          </a:xfrm>
        </p:grpSpPr>
        <p:sp>
          <p:nvSpPr>
            <p:cNvPr id="260" name="Rectángulo redondeado 259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20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62" name="Rectángulo redondeado 261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Reunión Matrimonios Encargados De Clase </a:t>
              </a:r>
            </a:p>
          </p:txBody>
        </p:sp>
        <p:sp>
          <p:nvSpPr>
            <p:cNvPr id="264" name="Rectángulo redondeado 263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7059680" y="4687558"/>
            <a:ext cx="3601365" cy="396000"/>
            <a:chOff x="3088010" y="4167262"/>
            <a:chExt cx="3601365" cy="396000"/>
          </a:xfrm>
        </p:grpSpPr>
        <p:sp>
          <p:nvSpPr>
            <p:cNvPr id="267" name="Rectángulo redondeado 266"/>
            <p:cNvSpPr/>
            <p:nvPr/>
          </p:nvSpPr>
          <p:spPr>
            <a:xfrm>
              <a:off x="4707503" y="4167985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Excursión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69" name="Rectángulo redondeado 268"/>
            <p:cNvSpPr/>
            <p:nvPr/>
          </p:nvSpPr>
          <p:spPr>
            <a:xfrm>
              <a:off x="4709375" y="4379543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Notas 1</a:t>
              </a:r>
              <a:r>
                <a:rPr lang="es-ES_tradnl" sz="900" baseline="300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er</a:t>
              </a:r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Informe</a:t>
              </a: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3088010" y="4167262"/>
              <a:ext cx="1621365" cy="396000"/>
              <a:chOff x="3088010" y="4167262"/>
              <a:chExt cx="1621365" cy="396000"/>
            </a:xfrm>
          </p:grpSpPr>
          <p:sp>
            <p:nvSpPr>
              <p:cNvPr id="266" name="Rectángulo redondeado 265"/>
              <p:cNvSpPr/>
              <p:nvPr/>
            </p:nvSpPr>
            <p:spPr>
              <a:xfrm>
                <a:off x="3449375" y="4379543"/>
                <a:ext cx="1260000" cy="18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CFGM - CFGS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268" name="Rectángulo redondeado 267"/>
              <p:cNvSpPr/>
              <p:nvPr/>
            </p:nvSpPr>
            <p:spPr>
              <a:xfrm>
                <a:off x="3449375" y="4167262"/>
                <a:ext cx="1260000" cy="180000"/>
              </a:xfrm>
              <a:prstGeom prst="roundRect">
                <a:avLst/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ESO - </a:t>
                </a:r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BACH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270" name="Rectángulo redondeado 269"/>
              <p:cNvSpPr/>
              <p:nvPr/>
            </p:nvSpPr>
            <p:spPr>
              <a:xfrm>
                <a:off x="3088010" y="4167262"/>
                <a:ext cx="358516" cy="396000"/>
              </a:xfrm>
              <a:prstGeom prst="roundRect">
                <a:avLst>
                  <a:gd name="adj" fmla="val 8697"/>
                </a:avLst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27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</p:grpSp>
      </p:grpSp>
      <p:sp>
        <p:nvSpPr>
          <p:cNvPr id="217" name="Rectángulo redondeado 216"/>
          <p:cNvSpPr/>
          <p:nvPr/>
        </p:nvSpPr>
        <p:spPr>
          <a:xfrm>
            <a:off x="-323801" y="3692162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8" name="29 Anillo"/>
          <p:cNvSpPr/>
          <p:nvPr/>
        </p:nvSpPr>
        <p:spPr>
          <a:xfrm>
            <a:off x="1984079" y="4032036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4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805589"/>
              </p:ext>
            </p:extLst>
          </p:nvPr>
        </p:nvGraphicFramePr>
        <p:xfrm>
          <a:off x="432089" y="5067955"/>
          <a:ext cx="2570400" cy="1659514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67200"/>
                <a:gridCol w="367200"/>
                <a:gridCol w="367200"/>
                <a:gridCol w="367200"/>
                <a:gridCol w="367200"/>
                <a:gridCol w="367200"/>
                <a:gridCol w="367200"/>
              </a:tblGrid>
              <a:tr h="288492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L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M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X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J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V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S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D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4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5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6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7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8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9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10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11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12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13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14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15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16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17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18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19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20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21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22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23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300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24</a:t>
                      </a:r>
                      <a:endParaRPr lang="es-ES" sz="900" b="0" kern="120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25</a:t>
                      </a:r>
                      <a:endParaRPr lang="es-ES" sz="900" b="0" kern="120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26</a:t>
                      </a:r>
                      <a:endParaRPr lang="es-ES" sz="900" b="0" kern="120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27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30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" name="Rectángulo redondeado 225"/>
          <p:cNvSpPr/>
          <p:nvPr/>
        </p:nvSpPr>
        <p:spPr>
          <a:xfrm>
            <a:off x="487124" y="9283075"/>
            <a:ext cx="288000" cy="252000"/>
          </a:xfrm>
          <a:prstGeom prst="roundRect">
            <a:avLst/>
          </a:prstGeom>
          <a:solidFill>
            <a:srgbClr val="10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65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230948"/>
              </p:ext>
            </p:extLst>
          </p:nvPr>
        </p:nvGraphicFramePr>
        <p:xfrm>
          <a:off x="434747" y="7906022"/>
          <a:ext cx="2570400" cy="192051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67200"/>
                <a:gridCol w="367200"/>
                <a:gridCol w="367200"/>
                <a:gridCol w="367200"/>
                <a:gridCol w="367200"/>
                <a:gridCol w="367200"/>
                <a:gridCol w="367200"/>
              </a:tblGrid>
              <a:tr h="288492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L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M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X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J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V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S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D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4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5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6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7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8</a:t>
                      </a:r>
                      <a:endParaRPr lang="es-ES" sz="900" b="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9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00080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10</a:t>
                      </a:r>
                      <a:endParaRPr lang="es-ES" sz="900" b="0" dirty="0">
                        <a:solidFill>
                          <a:srgbClr val="000080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00080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11</a:t>
                      </a:r>
                      <a:endParaRPr lang="es-ES" sz="900" b="0" dirty="0">
                        <a:solidFill>
                          <a:srgbClr val="000080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12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13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14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15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16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17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18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19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20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21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22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23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24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25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26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27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28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29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30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31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dirty="0" smtClean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dirty="0" smtClean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155044"/>
              </p:ext>
            </p:extLst>
          </p:nvPr>
        </p:nvGraphicFramePr>
        <p:xfrm>
          <a:off x="436958" y="982911"/>
          <a:ext cx="2555943" cy="1910557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67200"/>
                <a:gridCol w="367200"/>
                <a:gridCol w="367200"/>
                <a:gridCol w="352743"/>
                <a:gridCol w="367200"/>
                <a:gridCol w="367200"/>
                <a:gridCol w="367200"/>
              </a:tblGrid>
              <a:tr h="288492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L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M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X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J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V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S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D</a:t>
                      </a:r>
                      <a:endParaRPr lang="es-ES" sz="10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</a:t>
                      </a:r>
                      <a:endParaRPr lang="es-ES" sz="9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3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4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5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6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7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120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8</a:t>
                      </a:r>
                      <a:endParaRPr lang="es-ES" sz="900" b="0" dirty="0" smtClean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10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11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13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10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15</a:t>
                      </a:r>
                      <a:endParaRPr lang="es-ES" sz="900" b="0" kern="12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16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17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18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19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20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21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22</a:t>
                      </a:r>
                      <a:endParaRPr lang="es-ES" sz="900" b="0" kern="120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23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24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25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26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27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28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20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29</a:t>
                      </a:r>
                      <a:endParaRPr lang="es-ES" sz="900" b="0" kern="120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Microsoft YaHei UI" panose="020B0503020204020204" pitchFamily="34" charset="-122"/>
                          <a:cs typeface="Arial" pitchFamily="34" charset="0"/>
                        </a:rPr>
                        <a:t>30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900" b="0" kern="120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icrosoft YaHei UI" panose="020B0503020204020204" pitchFamily="34" charset="-122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2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717711"/>
              </p:ext>
            </p:extLst>
          </p:nvPr>
        </p:nvGraphicFramePr>
        <p:xfrm>
          <a:off x="432494" y="2969688"/>
          <a:ext cx="2570400" cy="192875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67200"/>
                <a:gridCol w="367200"/>
                <a:gridCol w="367200"/>
                <a:gridCol w="367200"/>
                <a:gridCol w="367200"/>
                <a:gridCol w="367200"/>
                <a:gridCol w="367200"/>
              </a:tblGrid>
              <a:tr h="149218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L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M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X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J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V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S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D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</a:t>
                      </a:r>
                      <a:endParaRPr lang="es-ES" sz="900" b="0" kern="120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</a:t>
                      </a:r>
                      <a:endParaRPr lang="es-ES" sz="900" b="0" kern="120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900" b="0" kern="120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</a:t>
                      </a:r>
                      <a:endParaRPr lang="es-ES" sz="900" b="0" kern="120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4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5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6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7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8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9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10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11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12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13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14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72754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15</a:t>
                      </a:r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16</a:t>
                      </a:r>
                      <a:endParaRPr lang="es-ES" sz="900" b="0" dirty="0">
                        <a:solidFill>
                          <a:srgbClr val="002060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17</a:t>
                      </a:r>
                      <a:endParaRPr lang="es-ES" sz="900" b="0" dirty="0">
                        <a:solidFill>
                          <a:srgbClr val="002060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18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19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20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21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22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23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24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25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26</a:t>
                      </a:r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130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27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28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29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30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solidFill>
                            <a:srgbClr val="10487A"/>
                          </a:solidFill>
                          <a:latin typeface="Montserrat" panose="00000500000000000000" pitchFamily="2" charset="0"/>
                          <a:ea typeface="Arial Unicode MS" pitchFamily="34" charset="-128"/>
                          <a:cs typeface="Arial" pitchFamily="34" charset="0"/>
                        </a:rPr>
                        <a:t>31</a:t>
                      </a:r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2004"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072754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900" b="0" dirty="0">
                        <a:solidFill>
                          <a:srgbClr val="10487A"/>
                        </a:solidFill>
                        <a:latin typeface="Montserrat" panose="00000500000000000000" pitchFamily="2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36" name="Grupo 235"/>
          <p:cNvGrpSpPr/>
          <p:nvPr/>
        </p:nvGrpSpPr>
        <p:grpSpPr>
          <a:xfrm>
            <a:off x="7427424" y="5433040"/>
            <a:ext cx="3244329" cy="180723"/>
            <a:chOff x="3469589" y="5249600"/>
            <a:chExt cx="3244329" cy="180723"/>
          </a:xfrm>
        </p:grpSpPr>
        <p:sp>
          <p:nvSpPr>
            <p:cNvPr id="237" name="Rectángulo redondeado 236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Excursión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38" name="Rectángulo redondeado 237"/>
            <p:cNvSpPr/>
            <p:nvPr/>
          </p:nvSpPr>
          <p:spPr>
            <a:xfrm>
              <a:off x="3469589" y="5249600"/>
              <a:ext cx="1255556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2º BACH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71" name="Grupo 270"/>
          <p:cNvGrpSpPr/>
          <p:nvPr/>
        </p:nvGrpSpPr>
        <p:grpSpPr>
          <a:xfrm>
            <a:off x="3102336" y="9167382"/>
            <a:ext cx="3595623" cy="180723"/>
            <a:chOff x="3104675" y="5249600"/>
            <a:chExt cx="3609243" cy="180723"/>
          </a:xfrm>
        </p:grpSpPr>
        <p:sp>
          <p:nvSpPr>
            <p:cNvPr id="272" name="Rectángulo redondeado 271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2ª 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73" name="Rectángulo redondeado 272"/>
            <p:cNvSpPr/>
            <p:nvPr/>
          </p:nvSpPr>
          <p:spPr>
            <a:xfrm>
              <a:off x="3465145" y="5249600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74" name="Rectángulo redondeado 273"/>
            <p:cNvSpPr/>
            <p:nvPr/>
          </p:nvSpPr>
          <p:spPr>
            <a:xfrm>
              <a:off x="3104675" y="5249600"/>
              <a:ext cx="360001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19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75" name="Grupo 274"/>
          <p:cNvGrpSpPr/>
          <p:nvPr/>
        </p:nvGrpSpPr>
        <p:grpSpPr>
          <a:xfrm>
            <a:off x="7415800" y="3738656"/>
            <a:ext cx="3240000" cy="481679"/>
            <a:chOff x="3474668" y="7228692"/>
            <a:chExt cx="3240000" cy="180879"/>
          </a:xfrm>
        </p:grpSpPr>
        <p:sp>
          <p:nvSpPr>
            <p:cNvPr id="276" name="Rectángulo redondeado 275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900" dirty="0" smtClean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Convivencias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277" name="Rectángulo redondeado 276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 – BACH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81" name="Grupo 280"/>
          <p:cNvGrpSpPr/>
          <p:nvPr/>
        </p:nvGrpSpPr>
        <p:grpSpPr>
          <a:xfrm>
            <a:off x="3110180" y="4097625"/>
            <a:ext cx="3590229" cy="381525"/>
            <a:chOff x="3088010" y="8319921"/>
            <a:chExt cx="3600892" cy="453175"/>
          </a:xfrm>
        </p:grpSpPr>
        <p:grpSp>
          <p:nvGrpSpPr>
            <p:cNvPr id="282" name="Grupo 281"/>
            <p:cNvGrpSpPr/>
            <p:nvPr/>
          </p:nvGrpSpPr>
          <p:grpSpPr>
            <a:xfrm>
              <a:off x="3088010" y="8320219"/>
              <a:ext cx="1620468" cy="452877"/>
              <a:chOff x="3104676" y="5514107"/>
              <a:chExt cx="1620468" cy="452877"/>
            </a:xfrm>
          </p:grpSpPr>
          <p:sp>
            <p:nvSpPr>
              <p:cNvPr id="284" name="Rectángulo redondeado 283"/>
              <p:cNvSpPr/>
              <p:nvPr/>
            </p:nvSpPr>
            <p:spPr>
              <a:xfrm>
                <a:off x="3465144" y="5514107"/>
                <a:ext cx="1260000" cy="450000"/>
              </a:xfrm>
              <a:prstGeom prst="roundRect">
                <a:avLst>
                  <a:gd name="adj" fmla="val 8906"/>
                </a:avLst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36000" rtlCol="0" anchor="ctr"/>
              <a:lstStyle/>
              <a:p>
                <a:pPr algn="ctr"/>
                <a:r>
                  <a:rPr lang="es-ES" sz="900" dirty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ESO – </a:t>
                </a:r>
                <a:r>
                  <a:rPr lang="es-ES" sz="9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1ºBACH</a:t>
                </a:r>
                <a:endParaRPr lang="es-ES" sz="900" dirty="0">
                  <a:solidFill>
                    <a:srgbClr val="686F78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285" name="Rectángulo redondeado 284"/>
              <p:cNvSpPr/>
              <p:nvPr/>
            </p:nvSpPr>
            <p:spPr>
              <a:xfrm>
                <a:off x="3104676" y="5516984"/>
                <a:ext cx="360000" cy="450000"/>
              </a:xfrm>
              <a:prstGeom prst="roundRect">
                <a:avLst>
                  <a:gd name="adj" fmla="val 8729"/>
                </a:avLst>
              </a:prstGeom>
              <a:noFill/>
              <a:ln w="19050">
                <a:solidFill>
                  <a:srgbClr val="4F9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36000" rtlCol="0" anchor="ctr"/>
              <a:lstStyle/>
              <a:p>
                <a:pPr algn="ctr"/>
                <a:r>
                  <a:rPr lang="es-ES" sz="800" dirty="0" smtClean="0">
                    <a:solidFill>
                      <a:srgbClr val="686F78"/>
                    </a:solidFill>
                    <a:latin typeface="Montserrat" panose="00000500000000000000" pitchFamily="2" charset="0"/>
                    <a:ea typeface="Arial Unicode MS" pitchFamily="34" charset="-128"/>
                    <a:cs typeface="Arial" pitchFamily="34" charset="0"/>
                  </a:rPr>
                  <a:t>20/21 22/23 24</a:t>
                </a:r>
                <a:endParaRPr lang="es-ES" sz="8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283" name="Rectángulo redondeado 282"/>
            <p:cNvSpPr/>
            <p:nvPr/>
          </p:nvSpPr>
          <p:spPr>
            <a:xfrm>
              <a:off x="4708902" y="8319921"/>
              <a:ext cx="1980000" cy="450000"/>
            </a:xfrm>
            <a:prstGeom prst="roundRect">
              <a:avLst>
                <a:gd name="adj" fmla="val 8906"/>
              </a:avLst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Convivencias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205" name="Grupo 204"/>
          <p:cNvGrpSpPr/>
          <p:nvPr/>
        </p:nvGrpSpPr>
        <p:grpSpPr>
          <a:xfrm>
            <a:off x="3102866" y="1934591"/>
            <a:ext cx="3594454" cy="180482"/>
            <a:chOff x="3076244" y="1916609"/>
            <a:chExt cx="3594454" cy="180482"/>
          </a:xfrm>
        </p:grpSpPr>
        <p:sp>
          <p:nvSpPr>
            <p:cNvPr id="219" name="Rectángulo redondeado 218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23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20" name="Rectángulo redondeado 219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En Familia (Reunión 17:15h)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224" name="Rectángulo redondeado 223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25" name="Grupo 224"/>
          <p:cNvGrpSpPr/>
          <p:nvPr/>
        </p:nvGrpSpPr>
        <p:grpSpPr>
          <a:xfrm>
            <a:off x="3106996" y="2434052"/>
            <a:ext cx="3594454" cy="180482"/>
            <a:chOff x="3076244" y="1916609"/>
            <a:chExt cx="3594454" cy="180482"/>
          </a:xfrm>
        </p:grpSpPr>
        <p:sp>
          <p:nvSpPr>
            <p:cNvPr id="242" name="Rectángulo redondeado 241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26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43" name="Rectángulo redondeado 242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Fiesta Bienvenida</a:t>
              </a:r>
            </a:p>
          </p:txBody>
        </p:sp>
        <p:sp>
          <p:nvSpPr>
            <p:cNvPr id="244" name="Rectángulo redondeado 243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1º 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261" name="29 Anillo"/>
          <p:cNvSpPr/>
          <p:nvPr/>
        </p:nvSpPr>
        <p:spPr>
          <a:xfrm>
            <a:off x="868559" y="2115235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263" name="Grupo 262"/>
          <p:cNvGrpSpPr/>
          <p:nvPr/>
        </p:nvGrpSpPr>
        <p:grpSpPr>
          <a:xfrm>
            <a:off x="7309233" y="2818999"/>
            <a:ext cx="3609243" cy="407427"/>
            <a:chOff x="3104675" y="5249599"/>
            <a:chExt cx="3609243" cy="407427"/>
          </a:xfrm>
        </p:grpSpPr>
        <p:sp>
          <p:nvSpPr>
            <p:cNvPr id="265" name="Rectángulo redondeado 264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7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Aniversario Fundación </a:t>
              </a:r>
              <a:r>
                <a:rPr lang="es-ES" sz="7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Opus Dei </a:t>
              </a:r>
            </a:p>
          </p:txBody>
        </p:sp>
        <p:sp>
          <p:nvSpPr>
            <p:cNvPr id="278" name="Rectángulo redondeado 277"/>
            <p:cNvSpPr/>
            <p:nvPr/>
          </p:nvSpPr>
          <p:spPr>
            <a:xfrm>
              <a:off x="3465145" y="5249600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79" name="Rectángulo redondeado 278"/>
            <p:cNvSpPr/>
            <p:nvPr/>
          </p:nvSpPr>
          <p:spPr>
            <a:xfrm>
              <a:off x="3104675" y="5249599"/>
              <a:ext cx="360001" cy="407427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80" name="Grupo 279"/>
          <p:cNvGrpSpPr/>
          <p:nvPr/>
        </p:nvGrpSpPr>
        <p:grpSpPr>
          <a:xfrm>
            <a:off x="7370597" y="6544690"/>
            <a:ext cx="3609243" cy="269631"/>
            <a:chOff x="3104675" y="5249600"/>
            <a:chExt cx="3609243" cy="180723"/>
          </a:xfrm>
        </p:grpSpPr>
        <p:sp>
          <p:nvSpPr>
            <p:cNvPr id="286" name="Rectángulo redondeado 285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7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Fiesta de Otoño y Torneo de Fútbol, de "Chupetines".</a:t>
              </a:r>
            </a:p>
          </p:txBody>
        </p:sp>
        <p:sp>
          <p:nvSpPr>
            <p:cNvPr id="287" name="Rectángulo redondeado 286"/>
            <p:cNvSpPr/>
            <p:nvPr/>
          </p:nvSpPr>
          <p:spPr>
            <a:xfrm>
              <a:off x="3465145" y="5249600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</a:rPr>
                <a:t>	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88" name="Rectángulo redondeado 287"/>
            <p:cNvSpPr/>
            <p:nvPr/>
          </p:nvSpPr>
          <p:spPr>
            <a:xfrm>
              <a:off x="3104675" y="5249600"/>
              <a:ext cx="360001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7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289" name="29 Anillo"/>
          <p:cNvSpPr/>
          <p:nvPr/>
        </p:nvSpPr>
        <p:spPr>
          <a:xfrm>
            <a:off x="1246199" y="4033062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0" name="29 Anillo"/>
          <p:cNvSpPr/>
          <p:nvPr/>
        </p:nvSpPr>
        <p:spPr>
          <a:xfrm>
            <a:off x="1610710" y="3209002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5" name="29 Anillo"/>
          <p:cNvSpPr/>
          <p:nvPr/>
        </p:nvSpPr>
        <p:spPr>
          <a:xfrm>
            <a:off x="1976725" y="6193206"/>
            <a:ext cx="216000" cy="20947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7" name="29 Anillo"/>
          <p:cNvSpPr/>
          <p:nvPr/>
        </p:nvSpPr>
        <p:spPr>
          <a:xfrm>
            <a:off x="877660" y="5927760"/>
            <a:ext cx="216000" cy="20947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8" name="29 Anillo"/>
          <p:cNvSpPr/>
          <p:nvPr/>
        </p:nvSpPr>
        <p:spPr>
          <a:xfrm>
            <a:off x="2720307" y="5921395"/>
            <a:ext cx="216000" cy="20947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9" name="29 Anillo"/>
          <p:cNvSpPr/>
          <p:nvPr/>
        </p:nvSpPr>
        <p:spPr>
          <a:xfrm>
            <a:off x="2340229" y="5649551"/>
            <a:ext cx="216000" cy="20947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307" name="Grupo 306"/>
          <p:cNvGrpSpPr/>
          <p:nvPr/>
        </p:nvGrpSpPr>
        <p:grpSpPr>
          <a:xfrm>
            <a:off x="7499446" y="2554483"/>
            <a:ext cx="3240000" cy="180879"/>
            <a:chOff x="3474668" y="7228692"/>
            <a:chExt cx="3240000" cy="180879"/>
          </a:xfrm>
        </p:grpSpPr>
        <p:sp>
          <p:nvSpPr>
            <p:cNvPr id="309" name="Rectángulo redondeado 308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Notas 1</a:t>
              </a:r>
              <a:r>
                <a:rPr lang="es-ES_tradnl" sz="900" baseline="300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er</a:t>
              </a:r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 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Informe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10" name="Rectángulo redondeado 309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 – 1º BACH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11" name="Grupo 310"/>
          <p:cNvGrpSpPr/>
          <p:nvPr/>
        </p:nvGrpSpPr>
        <p:grpSpPr>
          <a:xfrm>
            <a:off x="3104149" y="1684493"/>
            <a:ext cx="3594454" cy="180482"/>
            <a:chOff x="3076244" y="1916609"/>
            <a:chExt cx="3594454" cy="180482"/>
          </a:xfrm>
          <a:solidFill>
            <a:schemeClr val="bg1">
              <a:lumMod val="85000"/>
            </a:schemeClr>
          </a:solidFill>
        </p:grpSpPr>
        <p:sp>
          <p:nvSpPr>
            <p:cNvPr id="320" name="Rectángulo redondeado 319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grp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12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21" name="Rectángulo redondeado 320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grp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Misa de Acción de Gracias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22" name="Rectángulo redondeado 321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grp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Todos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323" name="29 Anillo"/>
          <p:cNvSpPr/>
          <p:nvPr/>
        </p:nvSpPr>
        <p:spPr>
          <a:xfrm>
            <a:off x="1967446" y="1573122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324" name="Grupo 323"/>
          <p:cNvGrpSpPr/>
          <p:nvPr/>
        </p:nvGrpSpPr>
        <p:grpSpPr>
          <a:xfrm>
            <a:off x="3102866" y="2189053"/>
            <a:ext cx="3594454" cy="180482"/>
            <a:chOff x="3076244" y="1916609"/>
            <a:chExt cx="3594454" cy="180482"/>
          </a:xfrm>
        </p:grpSpPr>
        <p:sp>
          <p:nvSpPr>
            <p:cNvPr id="325" name="Rectángulo redondeado 324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24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26" name="Rectángulo redondeado 325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En Familia (Reunión 17:30h)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27" name="Rectángulo redondeado 326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ESO–BACH–</a:t>
              </a:r>
              <a:r>
                <a:rPr lang="es-ES" sz="900" dirty="0" err="1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328" name="29 Anillo"/>
          <p:cNvSpPr/>
          <p:nvPr/>
        </p:nvSpPr>
        <p:spPr>
          <a:xfrm>
            <a:off x="1237882" y="2123973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9" name="29 Anillo"/>
          <p:cNvSpPr/>
          <p:nvPr/>
        </p:nvSpPr>
        <p:spPr>
          <a:xfrm>
            <a:off x="1966288" y="2110031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331" name="Grupo 330"/>
          <p:cNvGrpSpPr/>
          <p:nvPr/>
        </p:nvGrpSpPr>
        <p:grpSpPr>
          <a:xfrm>
            <a:off x="3106996" y="2860576"/>
            <a:ext cx="3594454" cy="183728"/>
            <a:chOff x="3076244" y="1913363"/>
            <a:chExt cx="3594454" cy="183728"/>
          </a:xfrm>
          <a:solidFill>
            <a:schemeClr val="bg1">
              <a:lumMod val="85000"/>
            </a:schemeClr>
          </a:solidFill>
        </p:grpSpPr>
        <p:sp>
          <p:nvSpPr>
            <p:cNvPr id="332" name="Rectángulo redondeado 331"/>
            <p:cNvSpPr/>
            <p:nvPr/>
          </p:nvSpPr>
          <p:spPr>
            <a:xfrm>
              <a:off x="3076244" y="1913363"/>
              <a:ext cx="360000" cy="183728"/>
            </a:xfrm>
            <a:prstGeom prst="roundRect">
              <a:avLst/>
            </a:prstGeom>
            <a:grp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33" name="Rectángulo redondeado 332"/>
            <p:cNvSpPr/>
            <p:nvPr/>
          </p:nvSpPr>
          <p:spPr>
            <a:xfrm>
              <a:off x="3440512" y="1916609"/>
              <a:ext cx="3230186" cy="180000"/>
            </a:xfrm>
            <a:prstGeom prst="roundRect">
              <a:avLst/>
            </a:prstGeom>
            <a:grp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Aniversario Fundación Opus Dei </a:t>
              </a:r>
            </a:p>
          </p:txBody>
        </p:sp>
      </p:grpSp>
      <p:grpSp>
        <p:nvGrpSpPr>
          <p:cNvPr id="335" name="Grupo 334"/>
          <p:cNvGrpSpPr/>
          <p:nvPr/>
        </p:nvGrpSpPr>
        <p:grpSpPr>
          <a:xfrm>
            <a:off x="3097329" y="3342740"/>
            <a:ext cx="3596295" cy="180239"/>
            <a:chOff x="3091733" y="1349157"/>
            <a:chExt cx="3596295" cy="180239"/>
          </a:xfrm>
        </p:grpSpPr>
        <p:sp>
          <p:nvSpPr>
            <p:cNvPr id="336" name="Rectángulo redondeado 335"/>
            <p:cNvSpPr/>
            <p:nvPr/>
          </p:nvSpPr>
          <p:spPr>
            <a:xfrm>
              <a:off x="3451392" y="1349157"/>
              <a:ext cx="3236636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 lectivo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37" name="Rectángulo redondeado 336"/>
            <p:cNvSpPr/>
            <p:nvPr/>
          </p:nvSpPr>
          <p:spPr>
            <a:xfrm>
              <a:off x="3091733" y="1349396"/>
              <a:ext cx="360000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13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42" name="Grupo 341"/>
          <p:cNvGrpSpPr/>
          <p:nvPr/>
        </p:nvGrpSpPr>
        <p:grpSpPr>
          <a:xfrm>
            <a:off x="3105955" y="3838665"/>
            <a:ext cx="3594454" cy="180482"/>
            <a:chOff x="3076244" y="1916609"/>
            <a:chExt cx="3594454" cy="180482"/>
          </a:xfrm>
        </p:grpSpPr>
        <p:sp>
          <p:nvSpPr>
            <p:cNvPr id="343" name="Rectángulo redondeado 342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17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44" name="Rectángulo redondeado 343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Salida Cultural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45" name="Rectángulo redondeado 344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err="1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50" name="Grupo 349"/>
          <p:cNvGrpSpPr/>
          <p:nvPr/>
        </p:nvGrpSpPr>
        <p:grpSpPr>
          <a:xfrm>
            <a:off x="3105955" y="4553233"/>
            <a:ext cx="3594454" cy="180482"/>
            <a:chOff x="3076244" y="1916609"/>
            <a:chExt cx="3594454" cy="180482"/>
          </a:xfrm>
        </p:grpSpPr>
        <p:sp>
          <p:nvSpPr>
            <p:cNvPr id="351" name="Rectángulo redondeado 350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24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52" name="Rectángulo redondeado 351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1ª </a:t>
              </a:r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53" name="Rectángulo redondeado 352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1º 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356" name="29 Anillo"/>
          <p:cNvSpPr/>
          <p:nvPr/>
        </p:nvSpPr>
        <p:spPr>
          <a:xfrm>
            <a:off x="509335" y="4037618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358" name="Grupo 357"/>
          <p:cNvGrpSpPr/>
          <p:nvPr/>
        </p:nvGrpSpPr>
        <p:grpSpPr>
          <a:xfrm>
            <a:off x="3101584" y="5490512"/>
            <a:ext cx="3598825" cy="180723"/>
            <a:chOff x="3104675" y="5249600"/>
            <a:chExt cx="3609243" cy="180723"/>
          </a:xfrm>
        </p:grpSpPr>
        <p:sp>
          <p:nvSpPr>
            <p:cNvPr id="359" name="Rectángulo redondeado 358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Notas 1</a:t>
              </a:r>
              <a:r>
                <a:rPr lang="es-ES_tradnl" sz="900" baseline="300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er</a:t>
              </a:r>
              <a:r>
                <a:rPr lang="es-ES_tradnl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Informe</a:t>
              </a:r>
            </a:p>
          </p:txBody>
        </p:sp>
        <p:sp>
          <p:nvSpPr>
            <p:cNvPr id="360" name="Rectángulo redondeado 359"/>
            <p:cNvSpPr/>
            <p:nvPr/>
          </p:nvSpPr>
          <p:spPr>
            <a:xfrm>
              <a:off x="3465145" y="5249600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err="1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61" name="Rectángulo redondeado 360"/>
            <p:cNvSpPr/>
            <p:nvPr/>
          </p:nvSpPr>
          <p:spPr>
            <a:xfrm>
              <a:off x="3104675" y="5249600"/>
              <a:ext cx="360001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4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70" name="Grupo 369"/>
          <p:cNvGrpSpPr/>
          <p:nvPr/>
        </p:nvGrpSpPr>
        <p:grpSpPr>
          <a:xfrm>
            <a:off x="3104978" y="5993369"/>
            <a:ext cx="3590230" cy="187811"/>
            <a:chOff x="3088010" y="8319921"/>
            <a:chExt cx="3600893" cy="453175"/>
          </a:xfrm>
        </p:grpSpPr>
        <p:sp>
          <p:nvSpPr>
            <p:cNvPr id="374" name="Rectángulo redondeado 373"/>
            <p:cNvSpPr/>
            <p:nvPr/>
          </p:nvSpPr>
          <p:spPr>
            <a:xfrm>
              <a:off x="3088010" y="8323096"/>
              <a:ext cx="360000" cy="450000"/>
            </a:xfrm>
            <a:prstGeom prst="roundRect">
              <a:avLst>
                <a:gd name="adj" fmla="val 8729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7/8/9</a:t>
              </a:r>
              <a:endParaRPr lang="es-ES" sz="8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72" name="Rectángulo redondeado 371"/>
            <p:cNvSpPr/>
            <p:nvPr/>
          </p:nvSpPr>
          <p:spPr>
            <a:xfrm>
              <a:off x="3447436" y="8319921"/>
              <a:ext cx="3241467" cy="451054"/>
            </a:xfrm>
            <a:prstGeom prst="roundRect">
              <a:avLst>
                <a:gd name="adj" fmla="val 8906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Gran Recogida Banco de Alimentos 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81" name="Grupo 380"/>
          <p:cNvGrpSpPr/>
          <p:nvPr/>
        </p:nvGrpSpPr>
        <p:grpSpPr>
          <a:xfrm>
            <a:off x="3099605" y="6245243"/>
            <a:ext cx="3600804" cy="180879"/>
            <a:chOff x="3113864" y="7228692"/>
            <a:chExt cx="3600804" cy="180879"/>
          </a:xfrm>
        </p:grpSpPr>
        <p:sp>
          <p:nvSpPr>
            <p:cNvPr id="382" name="Rectángulo redondeado 381"/>
            <p:cNvSpPr/>
            <p:nvPr/>
          </p:nvSpPr>
          <p:spPr>
            <a:xfrm>
              <a:off x="4734668" y="72286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1ª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83" name="Rectángulo redondeado 382"/>
            <p:cNvSpPr/>
            <p:nvPr/>
          </p:nvSpPr>
          <p:spPr>
            <a:xfrm>
              <a:off x="3474668" y="7229571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2º BACH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84" name="Rectángulo redondeado 383"/>
            <p:cNvSpPr/>
            <p:nvPr/>
          </p:nvSpPr>
          <p:spPr>
            <a:xfrm>
              <a:off x="3113864" y="722957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11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385" name="Grupo 384"/>
          <p:cNvGrpSpPr/>
          <p:nvPr/>
        </p:nvGrpSpPr>
        <p:grpSpPr>
          <a:xfrm>
            <a:off x="3104480" y="6488861"/>
            <a:ext cx="3594454" cy="183728"/>
            <a:chOff x="3076244" y="1913363"/>
            <a:chExt cx="3594454" cy="183728"/>
          </a:xfrm>
        </p:grpSpPr>
        <p:sp>
          <p:nvSpPr>
            <p:cNvPr id="386" name="Rectángulo redondeado 385"/>
            <p:cNvSpPr/>
            <p:nvPr/>
          </p:nvSpPr>
          <p:spPr>
            <a:xfrm>
              <a:off x="3076244" y="1913363"/>
              <a:ext cx="360000" cy="18372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16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87" name="Rectángulo redondeado 386"/>
            <p:cNvSpPr/>
            <p:nvPr/>
          </p:nvSpPr>
          <p:spPr>
            <a:xfrm>
              <a:off x="3440512" y="1916609"/>
              <a:ext cx="3230186" cy="180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bIns="36000" rtlCol="0" anchor="ctr"/>
            <a:lstStyle/>
            <a:p>
              <a:pPr algn="ctr" defTabSz="144000"/>
              <a:r>
                <a:rPr lang="es-ES" sz="8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Fiesta de Otoño y Torneo de Fútbol, de "Chupetines</a:t>
              </a:r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"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388" name="Grupo 387"/>
          <p:cNvGrpSpPr/>
          <p:nvPr/>
        </p:nvGrpSpPr>
        <p:grpSpPr>
          <a:xfrm>
            <a:off x="3093509" y="6983814"/>
            <a:ext cx="3594698" cy="180723"/>
            <a:chOff x="3108098" y="4456169"/>
            <a:chExt cx="3599427" cy="180723"/>
          </a:xfrm>
        </p:grpSpPr>
        <p:sp>
          <p:nvSpPr>
            <p:cNvPr id="389" name="Rectángulo redondeado 388"/>
            <p:cNvSpPr/>
            <p:nvPr/>
          </p:nvSpPr>
          <p:spPr>
            <a:xfrm>
              <a:off x="4727525" y="44568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Excursión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90" name="Rectángulo redondeado 389"/>
            <p:cNvSpPr/>
            <p:nvPr/>
          </p:nvSpPr>
          <p:spPr>
            <a:xfrm>
              <a:off x="3467525" y="445616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º y 2ºPRIMARIA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91" name="Rectángulo redondeado 390"/>
            <p:cNvSpPr/>
            <p:nvPr/>
          </p:nvSpPr>
          <p:spPr>
            <a:xfrm>
              <a:off x="3108098" y="4456169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21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392" name="Grupo 391"/>
          <p:cNvGrpSpPr/>
          <p:nvPr/>
        </p:nvGrpSpPr>
        <p:grpSpPr>
          <a:xfrm>
            <a:off x="3093509" y="7232084"/>
            <a:ext cx="3594698" cy="180723"/>
            <a:chOff x="3108098" y="4456169"/>
            <a:chExt cx="3599427" cy="180723"/>
          </a:xfrm>
        </p:grpSpPr>
        <p:sp>
          <p:nvSpPr>
            <p:cNvPr id="393" name="Rectángulo redondeado 392"/>
            <p:cNvSpPr/>
            <p:nvPr/>
          </p:nvSpPr>
          <p:spPr>
            <a:xfrm>
              <a:off x="4727525" y="44568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Confirmaciones 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94" name="Rectángulo redondeado 393"/>
            <p:cNvSpPr/>
            <p:nvPr/>
          </p:nvSpPr>
          <p:spPr>
            <a:xfrm>
              <a:off x="3467525" y="445616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4</a:t>
              </a:r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ºPRIMARIA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95" name="Rectángulo redondeado 394"/>
            <p:cNvSpPr/>
            <p:nvPr/>
          </p:nvSpPr>
          <p:spPr>
            <a:xfrm>
              <a:off x="3108098" y="4456169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22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396" name="Grupo 395"/>
          <p:cNvGrpSpPr/>
          <p:nvPr/>
        </p:nvGrpSpPr>
        <p:grpSpPr>
          <a:xfrm>
            <a:off x="3093509" y="7471213"/>
            <a:ext cx="3594698" cy="180723"/>
            <a:chOff x="3108098" y="4456169"/>
            <a:chExt cx="3599427" cy="180723"/>
          </a:xfrm>
        </p:grpSpPr>
        <p:sp>
          <p:nvSpPr>
            <p:cNvPr id="397" name="Rectángulo redondeado 396"/>
            <p:cNvSpPr/>
            <p:nvPr/>
          </p:nvSpPr>
          <p:spPr>
            <a:xfrm>
              <a:off x="4727525" y="4456892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Excursión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98" name="Rectángulo redondeado 397"/>
            <p:cNvSpPr/>
            <p:nvPr/>
          </p:nvSpPr>
          <p:spPr>
            <a:xfrm>
              <a:off x="3467525" y="445616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3º y 4ºPRIMARIA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399" name="Rectángulo redondeado 398"/>
            <p:cNvSpPr/>
            <p:nvPr/>
          </p:nvSpPr>
          <p:spPr>
            <a:xfrm>
              <a:off x="3108098" y="4456169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27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</p:grpSp>
      <p:grpSp>
        <p:nvGrpSpPr>
          <p:cNvPr id="420" name="Grupo 419"/>
          <p:cNvGrpSpPr/>
          <p:nvPr/>
        </p:nvGrpSpPr>
        <p:grpSpPr>
          <a:xfrm>
            <a:off x="3097329" y="6740329"/>
            <a:ext cx="3598825" cy="180723"/>
            <a:chOff x="3104675" y="5249600"/>
            <a:chExt cx="3609243" cy="180723"/>
          </a:xfrm>
        </p:grpSpPr>
        <p:sp>
          <p:nvSpPr>
            <p:cNvPr id="421" name="Rectángulo redondeado 420"/>
            <p:cNvSpPr/>
            <p:nvPr/>
          </p:nvSpPr>
          <p:spPr>
            <a:xfrm>
              <a:off x="4725144" y="5250323"/>
              <a:ext cx="1988774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Notas 1ª </a:t>
              </a:r>
              <a:r>
                <a:rPr lang="es-ES" sz="9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Evaluación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22" name="Rectángulo redondeado 421"/>
            <p:cNvSpPr/>
            <p:nvPr/>
          </p:nvSpPr>
          <p:spPr>
            <a:xfrm>
              <a:off x="3465145" y="5249600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err="1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CFGMyS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423" name="Rectángulo redondeado 422"/>
            <p:cNvSpPr/>
            <p:nvPr/>
          </p:nvSpPr>
          <p:spPr>
            <a:xfrm>
              <a:off x="3104675" y="5249600"/>
              <a:ext cx="360001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19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sp>
        <p:nvSpPr>
          <p:cNvPr id="427" name="29 Anillo"/>
          <p:cNvSpPr/>
          <p:nvPr/>
        </p:nvSpPr>
        <p:spPr>
          <a:xfrm>
            <a:off x="1988312" y="8753979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28" name="29 Anillo"/>
          <p:cNvSpPr/>
          <p:nvPr/>
        </p:nvSpPr>
        <p:spPr>
          <a:xfrm>
            <a:off x="2347774" y="8756707"/>
            <a:ext cx="216000" cy="216000"/>
          </a:xfrm>
          <a:prstGeom prst="donut">
            <a:avLst>
              <a:gd name="adj" fmla="val 8034"/>
            </a:avLst>
          </a:prstGeom>
          <a:solidFill>
            <a:srgbClr val="4F9CF0"/>
          </a:solidFill>
          <a:ln w="12700">
            <a:solidFill>
              <a:srgbClr val="4F9CF0"/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291" name="Grupo 290"/>
          <p:cNvGrpSpPr/>
          <p:nvPr/>
        </p:nvGrpSpPr>
        <p:grpSpPr>
          <a:xfrm>
            <a:off x="3105955" y="3603247"/>
            <a:ext cx="3594454" cy="180482"/>
            <a:chOff x="3076244" y="1916609"/>
            <a:chExt cx="3594454" cy="180482"/>
          </a:xfrm>
        </p:grpSpPr>
        <p:sp>
          <p:nvSpPr>
            <p:cNvPr id="292" name="Rectángulo redondeado 291"/>
            <p:cNvSpPr/>
            <p:nvPr/>
          </p:nvSpPr>
          <p:spPr>
            <a:xfrm>
              <a:off x="3076244" y="1917091"/>
              <a:ext cx="3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15</a:t>
              </a:r>
              <a:endParaRPr lang="es-ES" sz="9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93" name="Rectángulo redondeado 292"/>
            <p:cNvSpPr/>
            <p:nvPr/>
          </p:nvSpPr>
          <p:spPr>
            <a:xfrm>
              <a:off x="4690698" y="1916609"/>
              <a:ext cx="198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_tradnl" sz="8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Notas 1</a:t>
              </a:r>
              <a:r>
                <a:rPr lang="es-ES_tradnl" sz="800" baseline="300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er</a:t>
              </a:r>
              <a:r>
                <a:rPr lang="es-ES_tradnl" sz="800" dirty="0">
                  <a:solidFill>
                    <a:srgbClr val="686F78"/>
                  </a:solidFill>
                  <a:latin typeface="Montserrat" panose="00000500000000000000" pitchFamily="2" charset="0"/>
                  <a:cs typeface="Arial" pitchFamily="34" charset="0"/>
                </a:rPr>
                <a:t> </a:t>
              </a:r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Informe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294" name="Rectángulo redondeado 293"/>
            <p:cNvSpPr/>
            <p:nvPr/>
          </p:nvSpPr>
          <p:spPr>
            <a:xfrm>
              <a:off x="3431240" y="1916609"/>
              <a:ext cx="1260000" cy="180000"/>
            </a:xfrm>
            <a:prstGeom prst="roundRect">
              <a:avLst/>
            </a:prstGeom>
            <a:noFill/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bIns="36000" rtlCol="0" anchor="ctr"/>
            <a:lstStyle/>
            <a:p>
              <a:pPr algn="ctr"/>
              <a:r>
                <a:rPr lang="es-ES" sz="800" dirty="0" smtClean="0">
                  <a:solidFill>
                    <a:srgbClr val="686F78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ESO-1ºBACH-CFGMyS</a:t>
              </a:r>
              <a:endParaRPr lang="es-ES" sz="800" dirty="0">
                <a:solidFill>
                  <a:srgbClr val="686F7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296" name="Grupo 295"/>
          <p:cNvGrpSpPr/>
          <p:nvPr/>
        </p:nvGrpSpPr>
        <p:grpSpPr>
          <a:xfrm>
            <a:off x="3104149" y="5232608"/>
            <a:ext cx="3596295" cy="180239"/>
            <a:chOff x="3091733" y="1349157"/>
            <a:chExt cx="3596295" cy="180239"/>
          </a:xfrm>
        </p:grpSpPr>
        <p:sp>
          <p:nvSpPr>
            <p:cNvPr id="300" name="Rectángulo redondeado 299"/>
            <p:cNvSpPr/>
            <p:nvPr/>
          </p:nvSpPr>
          <p:spPr>
            <a:xfrm>
              <a:off x="3451392" y="1349157"/>
              <a:ext cx="3236636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No lectivo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01" name="Rectángulo redondeado 300"/>
            <p:cNvSpPr/>
            <p:nvPr/>
          </p:nvSpPr>
          <p:spPr>
            <a:xfrm>
              <a:off x="3091733" y="1349396"/>
              <a:ext cx="360000" cy="180000"/>
            </a:xfrm>
            <a:prstGeom prst="roundRect">
              <a:avLst/>
            </a:prstGeom>
            <a:solidFill>
              <a:srgbClr val="10487A"/>
            </a:solidFill>
            <a:ln w="19050">
              <a:solidFill>
                <a:srgbClr val="4F9C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ctr"/>
            <a:lstStyle/>
            <a:p>
              <a:pPr algn="ctr"/>
              <a:r>
                <a:rPr lang="es-ES" sz="900" dirty="0" smtClean="0">
                  <a:solidFill>
                    <a:schemeClr val="bg1"/>
                  </a:solidFill>
                  <a:latin typeface="Montserrat" panose="00000500000000000000" pitchFamily="2" charset="0"/>
                  <a:ea typeface="Arial Unicode MS" pitchFamily="34" charset="-128"/>
                  <a:cs typeface="Arial" pitchFamily="34" charset="0"/>
                </a:rPr>
                <a:t>3</a:t>
              </a:r>
              <a:endParaRPr lang="es-ES" sz="9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409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21422</TotalTime>
  <Words>448</Words>
  <Application>Microsoft Office PowerPoint</Application>
  <PresentationFormat>A4 (210 x 297 mm)</PresentationFormat>
  <Paragraphs>278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 Unicode MS</vt:lpstr>
      <vt:lpstr>Microsoft YaHei UI</vt:lpstr>
      <vt:lpstr>Arial</vt:lpstr>
      <vt:lpstr>Calibri</vt:lpstr>
      <vt:lpstr>Montserrat</vt:lpstr>
      <vt:lpstr>Tema de Office</vt:lpstr>
      <vt:lpstr>Presentación de PowerPoint</vt:lpstr>
    </vt:vector>
  </TitlesOfParts>
  <Company>ANDEL PROMOCIONES EDUCATIVAS S.A.U.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aperez</dc:creator>
  <cp:lastModifiedBy>Álvaro Pérez</cp:lastModifiedBy>
  <cp:revision>328</cp:revision>
  <cp:lastPrinted>2025-10-03T10:33:18Z</cp:lastPrinted>
  <dcterms:created xsi:type="dcterms:W3CDTF">2014-09-11T08:14:11Z</dcterms:created>
  <dcterms:modified xsi:type="dcterms:W3CDTF">2025-10-03T10:34:02Z</dcterms:modified>
</cp:coreProperties>
</file>